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33"/>
  </p:notesMasterIdLst>
  <p:handoutMasterIdLst>
    <p:handoutMasterId r:id="rId34"/>
  </p:handoutMasterIdLst>
  <p:sldIdLst>
    <p:sldId id="972" r:id="rId2"/>
    <p:sldId id="971" r:id="rId3"/>
    <p:sldId id="957" r:id="rId4"/>
    <p:sldId id="980" r:id="rId5"/>
    <p:sldId id="981" r:id="rId6"/>
    <p:sldId id="982" r:id="rId7"/>
    <p:sldId id="958" r:id="rId8"/>
    <p:sldId id="955" r:id="rId9"/>
    <p:sldId id="973" r:id="rId10"/>
    <p:sldId id="974" r:id="rId11"/>
    <p:sldId id="975" r:id="rId12"/>
    <p:sldId id="976" r:id="rId13"/>
    <p:sldId id="977" r:id="rId14"/>
    <p:sldId id="978" r:id="rId15"/>
    <p:sldId id="997" r:id="rId16"/>
    <p:sldId id="996" r:id="rId17"/>
    <p:sldId id="979" r:id="rId18"/>
    <p:sldId id="983" r:id="rId19"/>
    <p:sldId id="984" r:id="rId20"/>
    <p:sldId id="987" r:id="rId21"/>
    <p:sldId id="988" r:id="rId22"/>
    <p:sldId id="989" r:id="rId23"/>
    <p:sldId id="995" r:id="rId24"/>
    <p:sldId id="985" r:id="rId25"/>
    <p:sldId id="986" r:id="rId26"/>
    <p:sldId id="990" r:id="rId27"/>
    <p:sldId id="991" r:id="rId28"/>
    <p:sldId id="992" r:id="rId29"/>
    <p:sldId id="993" r:id="rId30"/>
    <p:sldId id="994" r:id="rId31"/>
    <p:sldId id="959" r:id="rId32"/>
  </p:sldIdLst>
  <p:sldSz cx="12192000" cy="6858000"/>
  <p:notesSz cx="7102475" cy="10234613"/>
  <p:embeddedFontLst>
    <p:embeddedFont>
      <p:font typeface="等线" panose="02010600030101010101" pitchFamily="2" charset="-122"/>
      <p:regular r:id="rId35"/>
      <p:bold r:id="rId36"/>
    </p:embeddedFont>
    <p:embeddedFont>
      <p:font typeface="微软雅黑" panose="020B0503020204020204" pitchFamily="34" charset="-122"/>
      <p:regular r:id="rId37"/>
      <p:bold r:id="rId38"/>
    </p:embeddedFont>
    <p:embeddedFont>
      <p:font typeface="方正粗黑宋简体" panose="02010600030101010101" charset="-122"/>
      <p:regular r:id="rId39"/>
    </p:embeddedFont>
    <p:embeddedFont>
      <p:font typeface="Calibri" panose="020F0502020204030204" pitchFamily="34" charset="0"/>
      <p:regular r:id="rId40"/>
      <p:bold r:id="rId41"/>
      <p:italic r:id="rId42"/>
      <p:boldItalic r:id="rId43"/>
    </p:embeddedFont>
    <p:embeddedFont>
      <p:font typeface="等线 Light" panose="02010600030101010101" pitchFamily="2" charset="-122"/>
      <p:regular r:id="rId44"/>
    </p:embeddedFont>
    <p:embeddedFont>
      <p:font typeface="方正兰亭粗黑_GBK" panose="02010600030101010101" charset="-122"/>
      <p:regular r:id="rId45"/>
    </p:embeddedFont>
    <p:embeddedFont>
      <p:font typeface="方正粗宋简体" panose="03000509000000000000" pitchFamily="65" charset="-122"/>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3" pos="7491" userDrawn="1">
          <p15:clr>
            <a:srgbClr val="A4A3A4"/>
          </p15:clr>
        </p15:guide>
        <p15:guide id="5" pos="211" userDrawn="1">
          <p15:clr>
            <a:srgbClr val="A4A3A4"/>
          </p15:clr>
        </p15:guide>
        <p15:guide id="6" orient="horz" pos="4110" userDrawn="1">
          <p15:clr>
            <a:srgbClr val="A4A3A4"/>
          </p15:clr>
        </p15:guide>
        <p15:guide id="7" orient="horz" pos="43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730"/>
    <a:srgbClr val="DA7B53"/>
    <a:srgbClr val="FCEFE7"/>
    <a:srgbClr val="EDF054"/>
    <a:srgbClr val="FFCC00"/>
    <a:srgbClr val="EDE4D0"/>
    <a:srgbClr val="FFF5EC"/>
    <a:srgbClr val="FFF1E3"/>
    <a:srgbClr val="FFF7EE"/>
    <a:srgbClr val="FFF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2" autoAdjust="0"/>
    <p:restoredTop sz="94660"/>
  </p:normalViewPr>
  <p:slideViewPr>
    <p:cSldViewPr snapToGrid="0">
      <p:cViewPr varScale="1">
        <p:scale>
          <a:sx n="89" d="100"/>
          <a:sy n="89" d="100"/>
        </p:scale>
        <p:origin x="734" y="77"/>
      </p:cViewPr>
      <p:guideLst>
        <p:guide orient="horz" pos="210"/>
        <p:guide pos="7491"/>
        <p:guide pos="211"/>
        <p:guide orient="horz" pos="4110"/>
        <p:guide orient="horz" pos="4315"/>
      </p:guideLst>
    </p:cSldViewPr>
  </p:slideViewPr>
  <p:notesTextViewPr>
    <p:cViewPr>
      <p:scale>
        <a:sx n="1" d="1"/>
        <a:sy n="1" d="1"/>
      </p:scale>
      <p:origin x="0" y="0"/>
    </p:cViewPr>
  </p:notesTextViewPr>
  <p:notesViewPr>
    <p:cSldViewPr snapToGrid="0">
      <p:cViewPr>
        <p:scale>
          <a:sx n="99" d="100"/>
          <a:sy n="99" d="100"/>
        </p:scale>
        <p:origin x="2434" y="-132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zh-CN" altLang="en-US"/>
          </a:p>
        </p:txBody>
      </p:sp>
      <p:sp>
        <p:nvSpPr>
          <p:cNvPr id="4" name="页脚占位符 3"/>
          <p:cNvSpPr>
            <a:spLocks noGrp="1"/>
          </p:cNvSpPr>
          <p:nvPr>
            <p:ph type="ftr" sz="quarter" idx="2"/>
          </p:nvPr>
        </p:nvSpPr>
        <p:spPr>
          <a:xfrm>
            <a:off x="0" y="9721107"/>
            <a:ext cx="3077739" cy="513507"/>
          </a:xfrm>
          <a:prstGeom prst="rect">
            <a:avLst/>
          </a:prstGeom>
        </p:spPr>
        <p:txBody>
          <a:bodyPr vert="horz" lIns="99066" tIns="49533" rIns="99066" bIns="49533" rtlCol="0" anchor="b"/>
          <a:lstStyle>
            <a:lvl1pPr algn="l">
              <a:defRPr sz="1300"/>
            </a:lvl1pPr>
          </a:lstStyle>
          <a:p>
            <a:endParaRPr lang="zh-CN" altLang="en-US" dirty="0"/>
          </a:p>
        </p:txBody>
      </p:sp>
      <p:sp>
        <p:nvSpPr>
          <p:cNvPr id="5" name="灯片编号占位符 4"/>
          <p:cNvSpPr>
            <a:spLocks noGrp="1"/>
          </p:cNvSpPr>
          <p:nvPr>
            <p:ph type="sldNum" sz="quarter" idx="3"/>
          </p:nvPr>
        </p:nvSpPr>
        <p:spPr>
          <a:xfrm>
            <a:off x="4023092" y="9721107"/>
            <a:ext cx="3077739" cy="513507"/>
          </a:xfrm>
          <a:prstGeom prst="rect">
            <a:avLst/>
          </a:prstGeom>
        </p:spPr>
        <p:txBody>
          <a:bodyPr vert="horz" lIns="99066" tIns="49533" rIns="99066" bIns="49533" rtlCol="0" anchor="b"/>
          <a:lstStyle>
            <a:lvl1pPr algn="r">
              <a:defRPr sz="1300"/>
            </a:lvl1pPr>
          </a:lstStyle>
          <a:p>
            <a:fld id="{3175EC48-FA3A-4A56-9AC8-D7F963331382}" type="slidenum">
              <a:rPr lang="zh-CN" altLang="en-US" smtClean="0"/>
              <a:t>‹#›</a:t>
            </a:fld>
            <a:endParaRPr lang="zh-CN" altLang="en-US" dirty="0"/>
          </a:p>
        </p:txBody>
      </p:sp>
    </p:spTree>
    <p:extLst>
      <p:ext uri="{BB962C8B-B14F-4D97-AF65-F5344CB8AC3E}">
        <p14:creationId xmlns:p14="http://schemas.microsoft.com/office/powerpoint/2010/main" val="15979012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zh-CN" altLang="en-US"/>
          </a:p>
        </p:txBody>
      </p:sp>
      <p:sp>
        <p:nvSpPr>
          <p:cNvPr id="3" name="日期占位符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C201BEC0-0006-46EB-914C-F8A898886642}" type="datetimeFigureOut">
              <a:rPr lang="zh-CN" altLang="en-US" smtClean="0"/>
              <a:t>2019/3/7</a:t>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66" tIns="49533" rIns="99066" bIns="49533" rtlCol="0" anchor="ctr"/>
          <a:lstStyle/>
          <a:p>
            <a:endParaRPr lang="zh-CN" altLang="en-US"/>
          </a:p>
        </p:txBody>
      </p:sp>
      <p:sp>
        <p:nvSpPr>
          <p:cNvPr id="5" name="备注占位符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28E6BFA5-3D74-44D7-98C7-5E1073141EC8}" type="slidenum">
              <a:rPr lang="zh-CN" altLang="en-US" smtClean="0"/>
              <a:t>‹#›</a:t>
            </a:fld>
            <a:endParaRPr lang="zh-CN" altLang="en-US"/>
          </a:p>
        </p:txBody>
      </p:sp>
    </p:spTree>
    <p:extLst>
      <p:ext uri="{BB962C8B-B14F-4D97-AF65-F5344CB8AC3E}">
        <p14:creationId xmlns:p14="http://schemas.microsoft.com/office/powerpoint/2010/main" val="293785302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1</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74213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19</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060024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20</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53679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21</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26260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22</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25887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23</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402055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24</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83871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25</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020334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26</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553687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27</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612608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41601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62824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29</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57131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30</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257577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31</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66684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3</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86971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4</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47631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5</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71599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6</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78957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7</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35351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41224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BFA5-3D74-44D7-98C7-5E1073141EC8}" type="slidenum">
              <a:rPr lang="zh-CN" altLang="en-US" smtClean="0"/>
              <a:t>18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66901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00403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23550077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322716925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276351686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1"/>
            <a:ext cx="12192000" cy="6867523"/>
          </a:xfrm>
          <a:prstGeom prst="rect">
            <a:avLst/>
          </a:prstGeom>
        </p:spPr>
      </p:pic>
      <p:sp>
        <p:nvSpPr>
          <p:cNvPr id="3" name="矩形 2"/>
          <p:cNvSpPr/>
          <p:nvPr userDrawn="1"/>
        </p:nvSpPr>
        <p:spPr>
          <a:xfrm>
            <a:off x="0" y="-1"/>
            <a:ext cx="12192000" cy="6858001"/>
          </a:xfrm>
          <a:prstGeom prst="rect">
            <a:avLst/>
          </a:prstGeom>
          <a:gradFill>
            <a:gsLst>
              <a:gs pos="0">
                <a:schemeClr val="bg1">
                  <a:alpha val="5700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userDrawn="1"/>
        </p:nvSpPr>
        <p:spPr>
          <a:xfrm>
            <a:off x="1284000" y="675368"/>
            <a:ext cx="10908000" cy="0"/>
          </a:xfrm>
          <a:custGeom>
            <a:avLst/>
            <a:gdLst>
              <a:gd name="connsiteX0" fmla="*/ 0 w 10392228"/>
              <a:gd name="connsiteY0" fmla="*/ 0 h 0"/>
              <a:gd name="connsiteX1" fmla="*/ 10392228 w 10392228"/>
              <a:gd name="connsiteY1" fmla="*/ 0 h 0"/>
            </a:gdLst>
            <a:ahLst/>
            <a:cxnLst>
              <a:cxn ang="0">
                <a:pos x="connsiteX0" y="connsiteY0"/>
              </a:cxn>
              <a:cxn ang="0">
                <a:pos x="connsiteX1" y="connsiteY1"/>
              </a:cxn>
            </a:cxnLst>
            <a:rect l="l" t="t" r="r" b="b"/>
            <a:pathLst>
              <a:path w="10392228">
                <a:moveTo>
                  <a:pt x="0" y="0"/>
                </a:moveTo>
                <a:lnTo>
                  <a:pt x="10392228" y="0"/>
                </a:lnTo>
              </a:path>
            </a:pathLst>
          </a:custGeom>
          <a:noFill/>
          <a:ln w="12700">
            <a:solidFill>
              <a:schemeClr val="accent1"/>
            </a:solidFill>
            <a:prstDash val="solid"/>
            <a:headEnd type="oval"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_任意多边形 5">
            <a:extLst>
              <a:ext uri="{FF2B5EF4-FFF2-40B4-BE49-F238E27FC236}">
                <a16:creationId xmlns="" xmlns:a16="http://schemas.microsoft.com/office/drawing/2014/main" id="{3E1B9D2A-3966-44FF-BFCC-C7733C9AC977}"/>
              </a:ext>
            </a:extLst>
          </p:cNvPr>
          <p:cNvSpPr>
            <a:spLocks/>
          </p:cNvSpPr>
          <p:nvPr userDrawn="1">
            <p:custDataLst>
              <p:tags r:id="rId1"/>
            </p:custDataLst>
          </p:nvPr>
        </p:nvSpPr>
        <p:spPr bwMode="auto">
          <a:xfrm>
            <a:off x="302508" y="80841"/>
            <a:ext cx="889577" cy="777378"/>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grpSp>
        <p:nvGrpSpPr>
          <p:cNvPr id="8" name="组合 7">
            <a:extLst>
              <a:ext uri="{FF2B5EF4-FFF2-40B4-BE49-F238E27FC236}">
                <a16:creationId xmlns="" xmlns:a16="http://schemas.microsoft.com/office/drawing/2014/main" id="{A40799C5-E732-47DE-907C-9D3B8D072096}"/>
              </a:ext>
            </a:extLst>
          </p:cNvPr>
          <p:cNvGrpSpPr/>
          <p:nvPr userDrawn="1"/>
        </p:nvGrpSpPr>
        <p:grpSpPr>
          <a:xfrm>
            <a:off x="0" y="6714000"/>
            <a:ext cx="12192000" cy="144000"/>
            <a:chOff x="0" y="6714000"/>
            <a:chExt cx="12192000" cy="144000"/>
          </a:xfrm>
        </p:grpSpPr>
        <p:sp>
          <p:nvSpPr>
            <p:cNvPr id="9" name="矩形 8">
              <a:extLst>
                <a:ext uri="{FF2B5EF4-FFF2-40B4-BE49-F238E27FC236}">
                  <a16:creationId xmlns="" xmlns:a16="http://schemas.microsoft.com/office/drawing/2014/main" id="{8EB52CED-C22A-4F8E-ACB3-B0C68A738AE9}"/>
                </a:ext>
              </a:extLst>
            </p:cNvPr>
            <p:cNvSpPr/>
            <p:nvPr userDrawn="1"/>
          </p:nvSpPr>
          <p:spPr>
            <a:xfrm>
              <a:off x="0" y="6714000"/>
              <a:ext cx="810895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AB75CC22-4603-4BE3-B1F5-198B54F2A138}"/>
                </a:ext>
              </a:extLst>
            </p:cNvPr>
            <p:cNvSpPr/>
            <p:nvPr userDrawn="1"/>
          </p:nvSpPr>
          <p:spPr>
            <a:xfrm>
              <a:off x="8108950" y="6714000"/>
              <a:ext cx="4083050" cy="14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326952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67523"/>
          </a:xfrm>
          <a:prstGeom prst="rect">
            <a:avLst/>
          </a:prstGeom>
        </p:spPr>
      </p:pic>
      <p:sp>
        <p:nvSpPr>
          <p:cNvPr id="3" name="矩形 2"/>
          <p:cNvSpPr/>
          <p:nvPr userDrawn="1"/>
        </p:nvSpPr>
        <p:spPr>
          <a:xfrm>
            <a:off x="0" y="-1"/>
            <a:ext cx="12192000" cy="6858001"/>
          </a:xfrm>
          <a:prstGeom prst="rect">
            <a:avLst/>
          </a:prstGeom>
          <a:gradFill>
            <a:gsLst>
              <a:gs pos="0">
                <a:schemeClr val="bg1">
                  <a:alpha val="0"/>
                </a:schemeClr>
              </a:gs>
              <a:gs pos="64000">
                <a:schemeClr val="bg1">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4611421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086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36798080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353939517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29157797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41200488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4AAE72-555B-4183-9649-A4C52C7EFF40}" type="datetimeFigureOut">
              <a:rPr lang="zh-CN" altLang="en-US" smtClean="0"/>
              <a:t>2019/3/7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C3DDF9-0142-4337-8E22-9F141B5A6AC8}" type="slidenum">
              <a:rPr lang="zh-CN" altLang="en-US" smtClean="0"/>
              <a:t>‹#›</a:t>
            </a:fld>
            <a:endParaRPr lang="zh-CN" altLang="en-US"/>
          </a:p>
        </p:txBody>
      </p:sp>
    </p:spTree>
    <p:extLst>
      <p:ext uri="{BB962C8B-B14F-4D97-AF65-F5344CB8AC3E}">
        <p14:creationId xmlns:p14="http://schemas.microsoft.com/office/powerpoint/2010/main" val="167073526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29369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tags" Target="../tags/tag5.xml"/><Relationship Id="rId21" Type="http://schemas.openxmlformats.org/officeDocument/2006/relationships/image" Target="../media/image10.png"/><Relationship Id="rId7" Type="http://schemas.openxmlformats.org/officeDocument/2006/relationships/tags" Target="../tags/tag9.xml"/><Relationship Id="rId12" Type="http://schemas.openxmlformats.org/officeDocument/2006/relationships/notesSlide" Target="../notesSlides/notesSlide1.xml"/><Relationship Id="rId17" Type="http://schemas.openxmlformats.org/officeDocument/2006/relationships/image" Target="../media/image6.png"/><Relationship Id="rId25" Type="http://schemas.openxmlformats.org/officeDocument/2006/relationships/image" Target="../media/image13.png"/><Relationship Id="rId2" Type="http://schemas.openxmlformats.org/officeDocument/2006/relationships/tags" Target="../tags/tag4.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Layout" Target="../slideLayouts/slideLayout3.xml"/><Relationship Id="rId24" Type="http://schemas.openxmlformats.org/officeDocument/2006/relationships/image" Target="../media/image12.png"/><Relationship Id="rId5" Type="http://schemas.openxmlformats.org/officeDocument/2006/relationships/tags" Target="../tags/tag7.xml"/><Relationship Id="rId15" Type="http://schemas.openxmlformats.org/officeDocument/2006/relationships/image" Target="../media/image4.png"/><Relationship Id="rId23" Type="http://schemas.microsoft.com/office/2007/relationships/hdphoto" Target="../media/hdphoto1.wdp"/><Relationship Id="rId10" Type="http://schemas.microsoft.com/office/2007/relationships/media" Target="../media/media1.mp3"/><Relationship Id="rId19" Type="http://schemas.openxmlformats.org/officeDocument/2006/relationships/image" Target="../media/image8.png"/><Relationship Id="rId4" Type="http://schemas.openxmlformats.org/officeDocument/2006/relationships/tags" Target="../tags/tag6.xml"/><Relationship Id="rId9" Type="http://schemas.openxmlformats.org/officeDocument/2006/relationships/audio" Target="NULL" TargetMode="External"/><Relationship Id="rId14" Type="http://schemas.openxmlformats.org/officeDocument/2006/relationships/image" Target="../media/image3.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9.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5.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notesSlide" Target="../notesSlides/notesSlide22.xml"/><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4.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7.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267599"/>
            <a:ext cx="12192000" cy="3599117"/>
            <a:chOff x="0" y="3267599"/>
            <a:chExt cx="12192000" cy="3599117"/>
          </a:xfrm>
        </p:grpSpPr>
        <p:grpSp>
          <p:nvGrpSpPr>
            <p:cNvPr id="70" name="组合 69"/>
            <p:cNvGrpSpPr/>
            <p:nvPr/>
          </p:nvGrpSpPr>
          <p:grpSpPr>
            <a:xfrm>
              <a:off x="0" y="4428518"/>
              <a:ext cx="12192000" cy="2438198"/>
              <a:chOff x="0" y="4428518"/>
              <a:chExt cx="12192000" cy="2438198"/>
            </a:xfrm>
          </p:grpSpPr>
          <p:pic>
            <p:nvPicPr>
              <p:cNvPr id="71" name="图片 7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72" name="图片 71"/>
              <p:cNvPicPr>
                <a:picLocks noChangeAspect="1"/>
              </p:cNvPicPr>
              <p:nvPr/>
            </p:nvPicPr>
            <p:blipFill rotWithShape="1">
              <a:blip r:embed="rId14"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22" name="组合 21"/>
            <p:cNvGrpSpPr/>
            <p:nvPr/>
          </p:nvGrpSpPr>
          <p:grpSpPr>
            <a:xfrm>
              <a:off x="0" y="3267599"/>
              <a:ext cx="4025900" cy="3590401"/>
              <a:chOff x="0" y="2699657"/>
              <a:chExt cx="4634249" cy="4132943"/>
            </a:xfrm>
          </p:grpSpPr>
          <p:pic>
            <p:nvPicPr>
              <p:cNvPr id="21" name="图片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27" name="图片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pic>
        <p:nvPicPr>
          <p:cNvPr id="73" name="图片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grpSp>
        <p:nvGrpSpPr>
          <p:cNvPr id="83" name="PA_组合 2">
            <a:extLst>
              <a:ext uri="{FF2B5EF4-FFF2-40B4-BE49-F238E27FC236}">
                <a16:creationId xmlns="" xmlns:a16="http://schemas.microsoft.com/office/drawing/2014/main" id="{DEE3ADDE-70A2-418A-92A7-2B2CB42C665D}"/>
              </a:ext>
            </a:extLst>
          </p:cNvPr>
          <p:cNvGrpSpPr/>
          <p:nvPr>
            <p:custDataLst>
              <p:tags r:id="rId1"/>
            </p:custDataLst>
          </p:nvPr>
        </p:nvGrpSpPr>
        <p:grpSpPr>
          <a:xfrm>
            <a:off x="5394816" y="2394389"/>
            <a:ext cx="1402368" cy="1401370"/>
            <a:chOff x="155707" y="103057"/>
            <a:chExt cx="1402368" cy="1401370"/>
          </a:xfrm>
        </p:grpSpPr>
        <p:sp>
          <p:nvSpPr>
            <p:cNvPr id="84" name="Oval 551">
              <a:extLst>
                <a:ext uri="{FF2B5EF4-FFF2-40B4-BE49-F238E27FC236}">
                  <a16:creationId xmlns="" xmlns:a16="http://schemas.microsoft.com/office/drawing/2014/main" id="{175AFDB2-6D21-4144-B8E1-02DBE81DDAF5}"/>
                </a:ext>
              </a:extLst>
            </p:cNvPr>
            <p:cNvSpPr>
              <a:spLocks noChangeArrowheads="1"/>
            </p:cNvSpPr>
            <p:nvPr/>
          </p:nvSpPr>
          <p:spPr bwMode="auto">
            <a:xfrm>
              <a:off x="155707" y="103057"/>
              <a:ext cx="1402368" cy="1401370"/>
            </a:xfrm>
            <a:prstGeom prst="ellipse">
              <a:avLst/>
            </a:prstGeom>
            <a:gradFill rotWithShape="1">
              <a:gsLst>
                <a:gs pos="0">
                  <a:schemeClr val="bg1">
                    <a:alpha val="0"/>
                  </a:schemeClr>
                </a:gs>
                <a:gs pos="100000">
                  <a:srgbClr val="FFFF00">
                    <a:alpha val="18000"/>
                  </a:srgbClr>
                </a:gs>
              </a:gsLst>
              <a:path path="shape">
                <a:fillToRect l="50000" t="50000" r="50000" b="50000"/>
              </a:path>
            </a:gradFill>
            <a:ln>
              <a:noFill/>
            </a:ln>
            <a:effectLst/>
            <a:extLst/>
          </p:spPr>
          <p:txBody>
            <a:bodyPr wrap="none" anchor="ctr"/>
            <a:lstStyle/>
            <a:p>
              <a:pPr>
                <a:defRPr/>
              </a:pPr>
              <a:endParaRPr lang="zh-CN" altLang="en-US"/>
            </a:p>
          </p:txBody>
        </p:sp>
        <p:sp>
          <p:nvSpPr>
            <p:cNvPr id="85" name="Oval 553">
              <a:extLst>
                <a:ext uri="{FF2B5EF4-FFF2-40B4-BE49-F238E27FC236}">
                  <a16:creationId xmlns="" xmlns:a16="http://schemas.microsoft.com/office/drawing/2014/main" id="{FE2034E0-58FB-4A34-89A8-7DE430DB01F1}"/>
                </a:ext>
              </a:extLst>
            </p:cNvPr>
            <p:cNvSpPr>
              <a:spLocks noChangeArrowheads="1"/>
            </p:cNvSpPr>
            <p:nvPr/>
          </p:nvSpPr>
          <p:spPr bwMode="auto">
            <a:xfrm>
              <a:off x="336537" y="320791"/>
              <a:ext cx="1011258" cy="1009581"/>
            </a:xfrm>
            <a:prstGeom prst="ellipse">
              <a:avLst/>
            </a:prstGeom>
            <a:gradFill rotWithShape="1">
              <a:gsLst>
                <a:gs pos="0">
                  <a:srgbClr val="FFFF00">
                    <a:alpha val="16000"/>
                  </a:srgbClr>
                </a:gs>
                <a:gs pos="100000">
                  <a:srgbClr val="FFFF00">
                    <a:alpha val="24000"/>
                  </a:srgbClr>
                </a:gs>
              </a:gsLst>
              <a:path path="shape">
                <a:fillToRect l="50000" t="50000" r="50000" b="50000"/>
              </a:path>
            </a:gradFill>
            <a:ln>
              <a:noFill/>
            </a:ln>
            <a:extLst/>
          </p:spPr>
          <p:txBody>
            <a:bodyPr wrap="none" anchor="ctr"/>
            <a:lstStyle/>
            <a:p>
              <a:endParaRPr lang="zh-CN" altLang="en-US"/>
            </a:p>
          </p:txBody>
        </p:sp>
        <p:grpSp>
          <p:nvGrpSpPr>
            <p:cNvPr id="86" name="Group 554">
              <a:extLst>
                <a:ext uri="{FF2B5EF4-FFF2-40B4-BE49-F238E27FC236}">
                  <a16:creationId xmlns="" xmlns:a16="http://schemas.microsoft.com/office/drawing/2014/main" id="{44BDD91C-AD00-41A8-950E-C8AAECCF4669}"/>
                </a:ext>
              </a:extLst>
            </p:cNvPr>
            <p:cNvGrpSpPr>
              <a:grpSpLocks/>
            </p:cNvGrpSpPr>
            <p:nvPr/>
          </p:nvGrpSpPr>
          <p:grpSpPr bwMode="auto">
            <a:xfrm>
              <a:off x="335114" y="284329"/>
              <a:ext cx="1052524" cy="1050779"/>
              <a:chOff x="-4063" y="-880"/>
              <a:chExt cx="2219" cy="2219"/>
            </a:xfrm>
            <a:solidFill>
              <a:schemeClr val="accent4"/>
            </a:solidFill>
          </p:grpSpPr>
          <p:grpSp>
            <p:nvGrpSpPr>
              <p:cNvPr id="87" name="Group 555">
                <a:extLst>
                  <a:ext uri="{FF2B5EF4-FFF2-40B4-BE49-F238E27FC236}">
                    <a16:creationId xmlns="" xmlns:a16="http://schemas.microsoft.com/office/drawing/2014/main" id="{803A1B30-2FBD-4AF7-A5AC-0CAC3380CD71}"/>
                  </a:ext>
                </a:extLst>
              </p:cNvPr>
              <p:cNvGrpSpPr>
                <a:grpSpLocks/>
              </p:cNvGrpSpPr>
              <p:nvPr/>
            </p:nvGrpSpPr>
            <p:grpSpPr bwMode="auto">
              <a:xfrm>
                <a:off x="-4063" y="-880"/>
                <a:ext cx="2219" cy="2219"/>
                <a:chOff x="-3927" y="-789"/>
                <a:chExt cx="2219" cy="2219"/>
              </a:xfrm>
              <a:grpFill/>
            </p:grpSpPr>
            <p:grpSp>
              <p:nvGrpSpPr>
                <p:cNvPr id="104" name="Group 556">
                  <a:extLst>
                    <a:ext uri="{FF2B5EF4-FFF2-40B4-BE49-F238E27FC236}">
                      <a16:creationId xmlns="" xmlns:a16="http://schemas.microsoft.com/office/drawing/2014/main" id="{2EFF0CAB-FDA3-4B4C-B680-0D8D57D5C867}"/>
                    </a:ext>
                  </a:extLst>
                </p:cNvPr>
                <p:cNvGrpSpPr>
                  <a:grpSpLocks noChangeAspect="1"/>
                </p:cNvGrpSpPr>
                <p:nvPr/>
              </p:nvGrpSpPr>
              <p:grpSpPr bwMode="auto">
                <a:xfrm>
                  <a:off x="-3927" y="-788"/>
                  <a:ext cx="2219" cy="2202"/>
                  <a:chOff x="168" y="696"/>
                  <a:chExt cx="1429" cy="1429"/>
                </a:xfrm>
                <a:grpFill/>
              </p:grpSpPr>
              <p:grpSp>
                <p:nvGrpSpPr>
                  <p:cNvPr id="112" name="Group 557">
                    <a:extLst>
                      <a:ext uri="{FF2B5EF4-FFF2-40B4-BE49-F238E27FC236}">
                        <a16:creationId xmlns="" xmlns:a16="http://schemas.microsoft.com/office/drawing/2014/main" id="{88FB0922-A40A-4779-8B9A-7BA444837FBB}"/>
                      </a:ext>
                    </a:extLst>
                  </p:cNvPr>
                  <p:cNvGrpSpPr>
                    <a:grpSpLocks noChangeAspect="1"/>
                  </p:cNvGrpSpPr>
                  <p:nvPr/>
                </p:nvGrpSpPr>
                <p:grpSpPr bwMode="auto">
                  <a:xfrm>
                    <a:off x="854" y="696"/>
                    <a:ext cx="56" cy="1429"/>
                    <a:chOff x="845" y="696"/>
                    <a:chExt cx="56" cy="1429"/>
                  </a:xfrm>
                  <a:grpFill/>
                </p:grpSpPr>
                <p:sp>
                  <p:nvSpPr>
                    <p:cNvPr id="116" name="AutoShape 558">
                      <a:extLst>
                        <a:ext uri="{FF2B5EF4-FFF2-40B4-BE49-F238E27FC236}">
                          <a16:creationId xmlns="" xmlns:a16="http://schemas.microsoft.com/office/drawing/2014/main" id="{5D9C8EFD-7EC2-476B-9784-ACE6274B8DDC}"/>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17" name="AutoShape 559">
                      <a:extLst>
                        <a:ext uri="{FF2B5EF4-FFF2-40B4-BE49-F238E27FC236}">
                          <a16:creationId xmlns="" xmlns:a16="http://schemas.microsoft.com/office/drawing/2014/main" id="{DD0CA80C-AC30-4A44-9947-3B02CFA431BF}"/>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113" name="Group 560">
                    <a:extLst>
                      <a:ext uri="{FF2B5EF4-FFF2-40B4-BE49-F238E27FC236}">
                        <a16:creationId xmlns="" xmlns:a16="http://schemas.microsoft.com/office/drawing/2014/main" id="{3BC25509-38E5-4BD9-97E0-364AE735E52F}"/>
                      </a:ext>
                    </a:extLst>
                  </p:cNvPr>
                  <p:cNvGrpSpPr>
                    <a:grpSpLocks noChangeAspect="1"/>
                  </p:cNvGrpSpPr>
                  <p:nvPr/>
                </p:nvGrpSpPr>
                <p:grpSpPr bwMode="auto">
                  <a:xfrm rot="5400000">
                    <a:off x="855" y="696"/>
                    <a:ext cx="56" cy="1429"/>
                    <a:chOff x="845" y="696"/>
                    <a:chExt cx="56" cy="1429"/>
                  </a:xfrm>
                  <a:grpFill/>
                </p:grpSpPr>
                <p:sp>
                  <p:nvSpPr>
                    <p:cNvPr id="114" name="AutoShape 561">
                      <a:extLst>
                        <a:ext uri="{FF2B5EF4-FFF2-40B4-BE49-F238E27FC236}">
                          <a16:creationId xmlns="" xmlns:a16="http://schemas.microsoft.com/office/drawing/2014/main" id="{7241E8EA-EF50-4DDB-A9C6-4AF05205CB91}"/>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15" name="AutoShape 562">
                      <a:extLst>
                        <a:ext uri="{FF2B5EF4-FFF2-40B4-BE49-F238E27FC236}">
                          <a16:creationId xmlns="" xmlns:a16="http://schemas.microsoft.com/office/drawing/2014/main" id="{E264A0D5-4EDA-4C43-9C00-146BA0E41478}"/>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105" name="Group 563">
                  <a:extLst>
                    <a:ext uri="{FF2B5EF4-FFF2-40B4-BE49-F238E27FC236}">
                      <a16:creationId xmlns="" xmlns:a16="http://schemas.microsoft.com/office/drawing/2014/main" id="{19F67A88-FDF4-451D-9401-B213E3E01612}"/>
                    </a:ext>
                  </a:extLst>
                </p:cNvPr>
                <p:cNvGrpSpPr>
                  <a:grpSpLocks noChangeAspect="1"/>
                </p:cNvGrpSpPr>
                <p:nvPr/>
              </p:nvGrpSpPr>
              <p:grpSpPr bwMode="auto">
                <a:xfrm rot="2700000">
                  <a:off x="-3928" y="-780"/>
                  <a:ext cx="2219" cy="2202"/>
                  <a:chOff x="168" y="696"/>
                  <a:chExt cx="1429" cy="1429"/>
                </a:xfrm>
                <a:grpFill/>
              </p:grpSpPr>
              <p:grpSp>
                <p:nvGrpSpPr>
                  <p:cNvPr id="106" name="Group 564">
                    <a:extLst>
                      <a:ext uri="{FF2B5EF4-FFF2-40B4-BE49-F238E27FC236}">
                        <a16:creationId xmlns="" xmlns:a16="http://schemas.microsoft.com/office/drawing/2014/main" id="{F6722908-E2D3-4BA0-B665-7E8428AE8C53}"/>
                      </a:ext>
                    </a:extLst>
                  </p:cNvPr>
                  <p:cNvGrpSpPr>
                    <a:grpSpLocks noChangeAspect="1"/>
                  </p:cNvGrpSpPr>
                  <p:nvPr/>
                </p:nvGrpSpPr>
                <p:grpSpPr bwMode="auto">
                  <a:xfrm>
                    <a:off x="854" y="696"/>
                    <a:ext cx="56" cy="1429"/>
                    <a:chOff x="845" y="696"/>
                    <a:chExt cx="56" cy="1429"/>
                  </a:xfrm>
                  <a:grpFill/>
                </p:grpSpPr>
                <p:sp>
                  <p:nvSpPr>
                    <p:cNvPr id="110" name="AutoShape 565">
                      <a:extLst>
                        <a:ext uri="{FF2B5EF4-FFF2-40B4-BE49-F238E27FC236}">
                          <a16:creationId xmlns="" xmlns:a16="http://schemas.microsoft.com/office/drawing/2014/main" id="{C31919BC-EDDE-4375-9444-3D3AAD168F89}"/>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11" name="AutoShape 566">
                      <a:extLst>
                        <a:ext uri="{FF2B5EF4-FFF2-40B4-BE49-F238E27FC236}">
                          <a16:creationId xmlns="" xmlns:a16="http://schemas.microsoft.com/office/drawing/2014/main" id="{183B1AEF-C517-4BC4-8801-80B7E44EC71D}"/>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107" name="Group 567">
                    <a:extLst>
                      <a:ext uri="{FF2B5EF4-FFF2-40B4-BE49-F238E27FC236}">
                        <a16:creationId xmlns="" xmlns:a16="http://schemas.microsoft.com/office/drawing/2014/main" id="{EBCDE441-F11B-4EA9-A80C-C1C44C8CE178}"/>
                      </a:ext>
                    </a:extLst>
                  </p:cNvPr>
                  <p:cNvGrpSpPr>
                    <a:grpSpLocks noChangeAspect="1"/>
                  </p:cNvGrpSpPr>
                  <p:nvPr/>
                </p:nvGrpSpPr>
                <p:grpSpPr bwMode="auto">
                  <a:xfrm rot="5400000">
                    <a:off x="855" y="696"/>
                    <a:ext cx="56" cy="1429"/>
                    <a:chOff x="845" y="696"/>
                    <a:chExt cx="56" cy="1429"/>
                  </a:xfrm>
                  <a:grpFill/>
                </p:grpSpPr>
                <p:sp>
                  <p:nvSpPr>
                    <p:cNvPr id="108" name="AutoShape 568">
                      <a:extLst>
                        <a:ext uri="{FF2B5EF4-FFF2-40B4-BE49-F238E27FC236}">
                          <a16:creationId xmlns="" xmlns:a16="http://schemas.microsoft.com/office/drawing/2014/main" id="{68A094D3-F9F0-4D2F-BE45-72B5C5A09BDE}"/>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09" name="AutoShape 569">
                      <a:extLst>
                        <a:ext uri="{FF2B5EF4-FFF2-40B4-BE49-F238E27FC236}">
                          <a16:creationId xmlns="" xmlns:a16="http://schemas.microsoft.com/office/drawing/2014/main" id="{D12BE9F4-C35B-49EA-80AB-C2988A3D978F}"/>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nvGrpSpPr>
              <p:cNvPr id="88" name="Group 570">
                <a:extLst>
                  <a:ext uri="{FF2B5EF4-FFF2-40B4-BE49-F238E27FC236}">
                    <a16:creationId xmlns="" xmlns:a16="http://schemas.microsoft.com/office/drawing/2014/main" id="{9CBB4ECD-A514-49AA-AD59-C9C2BFB6B747}"/>
                  </a:ext>
                </a:extLst>
              </p:cNvPr>
              <p:cNvGrpSpPr>
                <a:grpSpLocks/>
              </p:cNvGrpSpPr>
              <p:nvPr/>
            </p:nvGrpSpPr>
            <p:grpSpPr bwMode="auto">
              <a:xfrm rot="1320000">
                <a:off x="-3747" y="-523"/>
                <a:ext cx="1555" cy="1554"/>
                <a:chOff x="-3927" y="-789"/>
                <a:chExt cx="2219" cy="2219"/>
              </a:xfrm>
              <a:grpFill/>
            </p:grpSpPr>
            <p:grpSp>
              <p:nvGrpSpPr>
                <p:cNvPr id="89" name="Group 571">
                  <a:extLst>
                    <a:ext uri="{FF2B5EF4-FFF2-40B4-BE49-F238E27FC236}">
                      <a16:creationId xmlns="" xmlns:a16="http://schemas.microsoft.com/office/drawing/2014/main" id="{4F06589A-62AA-4DB8-8B4F-565D87FD1698}"/>
                    </a:ext>
                  </a:extLst>
                </p:cNvPr>
                <p:cNvGrpSpPr>
                  <a:grpSpLocks noChangeAspect="1"/>
                </p:cNvGrpSpPr>
                <p:nvPr/>
              </p:nvGrpSpPr>
              <p:grpSpPr bwMode="auto">
                <a:xfrm>
                  <a:off x="-3927" y="-788"/>
                  <a:ext cx="2219" cy="2202"/>
                  <a:chOff x="168" y="696"/>
                  <a:chExt cx="1429" cy="1429"/>
                </a:xfrm>
                <a:grpFill/>
              </p:grpSpPr>
              <p:grpSp>
                <p:nvGrpSpPr>
                  <p:cNvPr id="98" name="Group 572">
                    <a:extLst>
                      <a:ext uri="{FF2B5EF4-FFF2-40B4-BE49-F238E27FC236}">
                        <a16:creationId xmlns="" xmlns:a16="http://schemas.microsoft.com/office/drawing/2014/main" id="{316A28D2-43DC-4C29-B1BF-4CB86B055649}"/>
                      </a:ext>
                    </a:extLst>
                  </p:cNvPr>
                  <p:cNvGrpSpPr>
                    <a:grpSpLocks noChangeAspect="1"/>
                  </p:cNvGrpSpPr>
                  <p:nvPr/>
                </p:nvGrpSpPr>
                <p:grpSpPr bwMode="auto">
                  <a:xfrm>
                    <a:off x="854" y="696"/>
                    <a:ext cx="56" cy="1429"/>
                    <a:chOff x="845" y="696"/>
                    <a:chExt cx="56" cy="1429"/>
                  </a:xfrm>
                  <a:grpFill/>
                </p:grpSpPr>
                <p:sp>
                  <p:nvSpPr>
                    <p:cNvPr id="102" name="AutoShape 573">
                      <a:extLst>
                        <a:ext uri="{FF2B5EF4-FFF2-40B4-BE49-F238E27FC236}">
                          <a16:creationId xmlns="" xmlns:a16="http://schemas.microsoft.com/office/drawing/2014/main" id="{9E8FFFE3-7B1B-4E07-A1B7-1DFCD38AB409}"/>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03" name="AutoShape 574">
                      <a:extLst>
                        <a:ext uri="{FF2B5EF4-FFF2-40B4-BE49-F238E27FC236}">
                          <a16:creationId xmlns="" xmlns:a16="http://schemas.microsoft.com/office/drawing/2014/main" id="{FAECAC7C-1409-43FC-82EA-C4DF7DB7FCBB}"/>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99" name="Group 575">
                    <a:extLst>
                      <a:ext uri="{FF2B5EF4-FFF2-40B4-BE49-F238E27FC236}">
                        <a16:creationId xmlns="" xmlns:a16="http://schemas.microsoft.com/office/drawing/2014/main" id="{F6F8AC31-9928-4338-AD8F-37B4CA463F84}"/>
                      </a:ext>
                    </a:extLst>
                  </p:cNvPr>
                  <p:cNvGrpSpPr>
                    <a:grpSpLocks noChangeAspect="1"/>
                  </p:cNvGrpSpPr>
                  <p:nvPr/>
                </p:nvGrpSpPr>
                <p:grpSpPr bwMode="auto">
                  <a:xfrm rot="5400000">
                    <a:off x="855" y="696"/>
                    <a:ext cx="56" cy="1429"/>
                    <a:chOff x="845" y="696"/>
                    <a:chExt cx="56" cy="1429"/>
                  </a:xfrm>
                  <a:grpFill/>
                </p:grpSpPr>
                <p:sp>
                  <p:nvSpPr>
                    <p:cNvPr id="100" name="AutoShape 576">
                      <a:extLst>
                        <a:ext uri="{FF2B5EF4-FFF2-40B4-BE49-F238E27FC236}">
                          <a16:creationId xmlns="" xmlns:a16="http://schemas.microsoft.com/office/drawing/2014/main" id="{404BA0AE-2D4C-438C-BAFD-49B83F9E5199}"/>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01" name="AutoShape 577">
                      <a:extLst>
                        <a:ext uri="{FF2B5EF4-FFF2-40B4-BE49-F238E27FC236}">
                          <a16:creationId xmlns="" xmlns:a16="http://schemas.microsoft.com/office/drawing/2014/main" id="{95363A1A-DB03-4C9D-844E-3F78ECD3ECA8}"/>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90" name="Group 578">
                  <a:extLst>
                    <a:ext uri="{FF2B5EF4-FFF2-40B4-BE49-F238E27FC236}">
                      <a16:creationId xmlns="" xmlns:a16="http://schemas.microsoft.com/office/drawing/2014/main" id="{82EFD0DB-BB6E-4648-AA85-7E0970AC33E4}"/>
                    </a:ext>
                  </a:extLst>
                </p:cNvPr>
                <p:cNvGrpSpPr>
                  <a:grpSpLocks noChangeAspect="1"/>
                </p:cNvGrpSpPr>
                <p:nvPr/>
              </p:nvGrpSpPr>
              <p:grpSpPr bwMode="auto">
                <a:xfrm rot="2700000">
                  <a:off x="-3928" y="-780"/>
                  <a:ext cx="2219" cy="2202"/>
                  <a:chOff x="168" y="696"/>
                  <a:chExt cx="1429" cy="1429"/>
                </a:xfrm>
                <a:grpFill/>
              </p:grpSpPr>
              <p:grpSp>
                <p:nvGrpSpPr>
                  <p:cNvPr id="91" name="Group 579">
                    <a:extLst>
                      <a:ext uri="{FF2B5EF4-FFF2-40B4-BE49-F238E27FC236}">
                        <a16:creationId xmlns="" xmlns:a16="http://schemas.microsoft.com/office/drawing/2014/main" id="{01D1B1DD-A564-47A0-A83D-471E68476658}"/>
                      </a:ext>
                    </a:extLst>
                  </p:cNvPr>
                  <p:cNvGrpSpPr>
                    <a:grpSpLocks noChangeAspect="1"/>
                  </p:cNvGrpSpPr>
                  <p:nvPr/>
                </p:nvGrpSpPr>
                <p:grpSpPr bwMode="auto">
                  <a:xfrm>
                    <a:off x="854" y="696"/>
                    <a:ext cx="56" cy="1429"/>
                    <a:chOff x="845" y="696"/>
                    <a:chExt cx="56" cy="1429"/>
                  </a:xfrm>
                  <a:grpFill/>
                </p:grpSpPr>
                <p:sp>
                  <p:nvSpPr>
                    <p:cNvPr id="95" name="AutoShape 580">
                      <a:extLst>
                        <a:ext uri="{FF2B5EF4-FFF2-40B4-BE49-F238E27FC236}">
                          <a16:creationId xmlns="" xmlns:a16="http://schemas.microsoft.com/office/drawing/2014/main" id="{A8B7045D-DA2B-4716-8359-78AC09B3393D}"/>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97" name="AutoShape 581">
                      <a:extLst>
                        <a:ext uri="{FF2B5EF4-FFF2-40B4-BE49-F238E27FC236}">
                          <a16:creationId xmlns="" xmlns:a16="http://schemas.microsoft.com/office/drawing/2014/main" id="{FECABDF9-C295-4B66-BC1F-B5E2AC1272C1}"/>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92" name="Group 582">
                    <a:extLst>
                      <a:ext uri="{FF2B5EF4-FFF2-40B4-BE49-F238E27FC236}">
                        <a16:creationId xmlns="" xmlns:a16="http://schemas.microsoft.com/office/drawing/2014/main" id="{CF5B03B6-1A2F-4A2A-B9A6-541C0A27FB5E}"/>
                      </a:ext>
                    </a:extLst>
                  </p:cNvPr>
                  <p:cNvGrpSpPr>
                    <a:grpSpLocks noChangeAspect="1"/>
                  </p:cNvGrpSpPr>
                  <p:nvPr/>
                </p:nvGrpSpPr>
                <p:grpSpPr bwMode="auto">
                  <a:xfrm rot="5400000">
                    <a:off x="855" y="696"/>
                    <a:ext cx="56" cy="1429"/>
                    <a:chOff x="845" y="696"/>
                    <a:chExt cx="56" cy="1429"/>
                  </a:xfrm>
                  <a:grpFill/>
                </p:grpSpPr>
                <p:sp>
                  <p:nvSpPr>
                    <p:cNvPr id="93" name="AutoShape 583">
                      <a:extLst>
                        <a:ext uri="{FF2B5EF4-FFF2-40B4-BE49-F238E27FC236}">
                          <a16:creationId xmlns="" xmlns:a16="http://schemas.microsoft.com/office/drawing/2014/main" id="{491DC0CC-AFEC-444A-BF66-73B00A92C67A}"/>
                        </a:ext>
                      </a:extLst>
                    </p:cNvPr>
                    <p:cNvSpPr>
                      <a:spLocks noChangeAspect="1" noChangeArrowheads="1"/>
                    </p:cNvSpPr>
                    <p:nvPr/>
                  </p:nvSpPr>
                  <p:spPr bwMode="auto">
                    <a:xfrm>
                      <a:off x="845" y="696"/>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94" name="AutoShape 584">
                      <a:extLst>
                        <a:ext uri="{FF2B5EF4-FFF2-40B4-BE49-F238E27FC236}">
                          <a16:creationId xmlns="" xmlns:a16="http://schemas.microsoft.com/office/drawing/2014/main" id="{5EBEB933-5725-43AC-8DD9-A905FF0C9FEC}"/>
                        </a:ext>
                      </a:extLst>
                    </p:cNvPr>
                    <p:cNvSpPr>
                      <a:spLocks noChangeAspect="1" noChangeArrowheads="1"/>
                    </p:cNvSpPr>
                    <p:nvPr/>
                  </p:nvSpPr>
                  <p:spPr bwMode="auto">
                    <a:xfrm flipV="1">
                      <a:off x="845" y="1410"/>
                      <a:ext cx="56" cy="715"/>
                    </a:xfrm>
                    <a:prstGeom prst="triangle">
                      <a:avLst>
                        <a:gd name="adj" fmla="val 50000"/>
                      </a:avLst>
                    </a:prstGeom>
                    <a:solidFill>
                      <a:srgbClr val="FFFF00">
                        <a:alpha val="6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grpSp>
      <p:pic>
        <p:nvPicPr>
          <p:cNvPr id="6" name="图片 5"/>
          <p:cNvPicPr>
            <a:picLocks noChangeAspect="1"/>
          </p:cNvPicPr>
          <p:nvPr/>
        </p:nvPicPr>
        <p:blipFill rotWithShape="1">
          <a:blip r:embed="rId19"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pic>
        <p:nvPicPr>
          <p:cNvPr id="23" name="图片 22"/>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55691" y="529419"/>
            <a:ext cx="1480617" cy="1248223"/>
          </a:xfrm>
          <a:prstGeom prst="rect">
            <a:avLst/>
          </a:prstGeom>
        </p:spPr>
      </p:pic>
      <p:sp>
        <p:nvSpPr>
          <p:cNvPr id="11" name="文本框 10"/>
          <p:cNvSpPr txBox="1"/>
          <p:nvPr/>
        </p:nvSpPr>
        <p:spPr>
          <a:xfrm>
            <a:off x="457200" y="1652840"/>
            <a:ext cx="11277600" cy="2539157"/>
          </a:xfrm>
          <a:prstGeom prst="rect">
            <a:avLst/>
          </a:prstGeom>
        </p:spPr>
        <p:txBody>
          <a:bodyPr wrap="square">
            <a:spAutoFit/>
          </a:bodyPr>
          <a:lstStyle>
            <a:defPPr>
              <a:defRPr lang="zh-CN"/>
            </a:defPPr>
            <a:lvl1pPr algn="r">
              <a:defRPr sz="6000" b="1" spc="0">
                <a:ln w="19050">
                  <a:solidFill>
                    <a:schemeClr val="bg1"/>
                  </a:solidFill>
                </a:ln>
                <a:solidFill>
                  <a:schemeClr val="accent1"/>
                </a:solidFill>
                <a:effectLst>
                  <a:outerShdw blurRad="63500" dist="50800" dir="5400000" algn="tl">
                    <a:srgbClr val="000000">
                      <a:alpha val="30000"/>
                    </a:srgbClr>
                  </a:outerShdw>
                </a:effectLst>
                <a:latin typeface="方正粗黑宋简体" panose="02000000000000000000" pitchFamily="2" charset="-122"/>
                <a:ea typeface="方正粗黑宋简体" panose="02000000000000000000" pitchFamily="2" charset="-122"/>
                <a:cs typeface="+mn-ea"/>
              </a:defRPr>
            </a:lvl1pPr>
          </a:lstStyle>
          <a:p>
            <a:pPr algn="ctr"/>
            <a:r>
              <a:rPr lang="zh-CN" altLang="en-US" sz="11500" spc="-150" dirty="0">
                <a:ln w="28575">
                  <a:solidFill>
                    <a:schemeClr val="bg1"/>
                  </a:solidFill>
                </a:ln>
                <a:blipFill dpi="0" rotWithShape="1">
                  <a:blip r:embed="rId24"/>
                  <a:srcRect/>
                  <a:stretch>
                    <a:fillRect/>
                  </a:stretch>
                </a:blipFill>
              </a:rPr>
              <a:t>改革开放</a:t>
            </a:r>
            <a:r>
              <a:rPr lang="en-US" altLang="zh-CN" sz="11500" spc="-150" dirty="0">
                <a:ln w="28575">
                  <a:solidFill>
                    <a:schemeClr val="bg1"/>
                  </a:solidFill>
                </a:ln>
                <a:blipFill dpi="0" rotWithShape="1">
                  <a:blip r:embed="rId24"/>
                  <a:srcRect/>
                  <a:stretch>
                    <a:fillRect/>
                  </a:stretch>
                </a:blipFill>
              </a:rPr>
              <a:t>40</a:t>
            </a:r>
            <a:r>
              <a:rPr lang="zh-CN" altLang="en-US" sz="11500" spc="-150" dirty="0">
                <a:ln w="28575">
                  <a:solidFill>
                    <a:schemeClr val="bg1"/>
                  </a:solidFill>
                </a:ln>
                <a:blipFill dpi="0" rotWithShape="1">
                  <a:blip r:embed="rId24"/>
                  <a:srcRect/>
                  <a:stretch>
                    <a:fillRect/>
                  </a:stretch>
                </a:blipFill>
              </a:rPr>
              <a:t>周年</a:t>
            </a:r>
            <a:endParaRPr lang="en-US" altLang="zh-CN" sz="11500" spc="-150" dirty="0">
              <a:ln w="28575">
                <a:solidFill>
                  <a:schemeClr val="bg1"/>
                </a:solidFill>
              </a:ln>
              <a:blipFill dpi="0" rotWithShape="1">
                <a:blip r:embed="rId24"/>
                <a:srcRect/>
                <a:stretch>
                  <a:fillRect/>
                </a:stretch>
              </a:blipFill>
            </a:endParaRPr>
          </a:p>
          <a:p>
            <a:pPr algn="ctr"/>
            <a:r>
              <a:rPr lang="zh-CN" altLang="en-US" sz="4400" dirty="0">
                <a:ln w="12700">
                  <a:solidFill>
                    <a:schemeClr val="bg1"/>
                  </a:solidFill>
                </a:ln>
                <a:blipFill dpi="0" rotWithShape="1">
                  <a:blip r:embed="rId24"/>
                  <a:srcRect/>
                  <a:stretch>
                    <a:fillRect/>
                  </a:stretch>
                </a:blipFill>
                <a:latin typeface="方正兰亭粗黑_GBK" panose="02000000000000000000" pitchFamily="2" charset="-122"/>
                <a:ea typeface="方正兰亭粗黑_GBK" panose="02000000000000000000" pitchFamily="2" charset="-122"/>
              </a:rPr>
              <a:t>习总书记重要讲话学习解读</a:t>
            </a:r>
            <a:endParaRPr lang="zh-CN" altLang="en-US" sz="12000" dirty="0">
              <a:ln w="12700">
                <a:solidFill>
                  <a:schemeClr val="bg1"/>
                </a:solidFill>
              </a:ln>
              <a:blipFill dpi="0" rotWithShape="1">
                <a:blip r:embed="rId24"/>
                <a:srcRect/>
                <a:stretch>
                  <a:fillRect/>
                </a:stretch>
              </a:blipFill>
              <a:latin typeface="方正兰亭粗黑_GBK" panose="02000000000000000000" pitchFamily="2" charset="-122"/>
              <a:ea typeface="方正兰亭粗黑_GBK" panose="02000000000000000000" pitchFamily="2" charset="-122"/>
            </a:endParaRPr>
          </a:p>
        </p:txBody>
      </p:sp>
      <p:sp>
        <p:nvSpPr>
          <p:cNvPr id="76" name="PA_五角星 15">
            <a:extLst>
              <a:ext uri="{FF2B5EF4-FFF2-40B4-BE49-F238E27FC236}">
                <a16:creationId xmlns="" xmlns:a16="http://schemas.microsoft.com/office/drawing/2014/main" id="{99E26827-AF6F-4884-B8BB-C5AAD16012FF}"/>
              </a:ext>
            </a:extLst>
          </p:cNvPr>
          <p:cNvSpPr/>
          <p:nvPr>
            <p:custDataLst>
              <p:tags r:id="rId2"/>
            </p:custDataLst>
          </p:nvPr>
        </p:nvSpPr>
        <p:spPr>
          <a:xfrm rot="21146867">
            <a:off x="-1677120" y="8212701"/>
            <a:ext cx="1289984" cy="1289984"/>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7" name="PA_五角星 16">
            <a:extLst>
              <a:ext uri="{FF2B5EF4-FFF2-40B4-BE49-F238E27FC236}">
                <a16:creationId xmlns="" xmlns:a16="http://schemas.microsoft.com/office/drawing/2014/main" id="{AD7D04DE-3EE3-4A58-89A7-48106D305D51}"/>
              </a:ext>
            </a:extLst>
          </p:cNvPr>
          <p:cNvSpPr/>
          <p:nvPr>
            <p:custDataLst>
              <p:tags r:id="rId3"/>
            </p:custDataLst>
          </p:nvPr>
        </p:nvSpPr>
        <p:spPr>
          <a:xfrm rot="21146867">
            <a:off x="-684581" y="7448943"/>
            <a:ext cx="644992" cy="644992"/>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8" name="PA_五角星 17">
            <a:extLst>
              <a:ext uri="{FF2B5EF4-FFF2-40B4-BE49-F238E27FC236}">
                <a16:creationId xmlns="" xmlns:a16="http://schemas.microsoft.com/office/drawing/2014/main" id="{85DA68B0-7AB0-4486-962A-F710B3FFFA5E}"/>
              </a:ext>
            </a:extLst>
          </p:cNvPr>
          <p:cNvSpPr/>
          <p:nvPr>
            <p:custDataLst>
              <p:tags r:id="rId4"/>
            </p:custDataLst>
          </p:nvPr>
        </p:nvSpPr>
        <p:spPr>
          <a:xfrm rot="21146867">
            <a:off x="-1737287" y="7086568"/>
            <a:ext cx="644992" cy="644992"/>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9" name="PA_五角星 18">
            <a:extLst>
              <a:ext uri="{FF2B5EF4-FFF2-40B4-BE49-F238E27FC236}">
                <a16:creationId xmlns="" xmlns:a16="http://schemas.microsoft.com/office/drawing/2014/main" id="{D26AB17B-36A8-45EA-85E0-66EF8172548D}"/>
              </a:ext>
            </a:extLst>
          </p:cNvPr>
          <p:cNvSpPr/>
          <p:nvPr>
            <p:custDataLst>
              <p:tags r:id="rId5"/>
            </p:custDataLst>
          </p:nvPr>
        </p:nvSpPr>
        <p:spPr>
          <a:xfrm rot="21146867">
            <a:off x="-3713923" y="8020677"/>
            <a:ext cx="1289984" cy="1289984"/>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0" name="PA_五角星 19">
            <a:extLst>
              <a:ext uri="{FF2B5EF4-FFF2-40B4-BE49-F238E27FC236}">
                <a16:creationId xmlns="" xmlns:a16="http://schemas.microsoft.com/office/drawing/2014/main" id="{8D23254D-DB49-47B1-B87A-3CB9149BEC60}"/>
              </a:ext>
            </a:extLst>
          </p:cNvPr>
          <p:cNvSpPr/>
          <p:nvPr>
            <p:custDataLst>
              <p:tags r:id="rId6"/>
            </p:custDataLst>
          </p:nvPr>
        </p:nvSpPr>
        <p:spPr>
          <a:xfrm rot="21146867">
            <a:off x="-2313818" y="7553027"/>
            <a:ext cx="637387" cy="637387"/>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1" name="PA_五角星 14">
            <a:extLst>
              <a:ext uri="{FF2B5EF4-FFF2-40B4-BE49-F238E27FC236}">
                <a16:creationId xmlns="" xmlns:a16="http://schemas.microsoft.com/office/drawing/2014/main" id="{544F0E62-E6CE-4527-91F0-AD9B5ED557D4}"/>
              </a:ext>
            </a:extLst>
          </p:cNvPr>
          <p:cNvSpPr/>
          <p:nvPr>
            <p:custDataLst>
              <p:tags r:id="rId7"/>
            </p:custDataLst>
          </p:nvPr>
        </p:nvSpPr>
        <p:spPr>
          <a:xfrm rot="21146867">
            <a:off x="-4943456" y="5732424"/>
            <a:ext cx="3114957" cy="3114957"/>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2" name="PA_五角星 20">
            <a:extLst>
              <a:ext uri="{FF2B5EF4-FFF2-40B4-BE49-F238E27FC236}">
                <a16:creationId xmlns="" xmlns:a16="http://schemas.microsoft.com/office/drawing/2014/main" id="{B71B0B2A-9E38-40DB-93EC-19BB587A387B}"/>
              </a:ext>
            </a:extLst>
          </p:cNvPr>
          <p:cNvSpPr/>
          <p:nvPr>
            <p:custDataLst>
              <p:tags r:id="rId8"/>
            </p:custDataLst>
          </p:nvPr>
        </p:nvSpPr>
        <p:spPr>
          <a:xfrm rot="21146867">
            <a:off x="-2780292" y="5956426"/>
            <a:ext cx="3114957" cy="3114957"/>
          </a:xfrm>
          <a:prstGeom prst="star5">
            <a:avLst/>
          </a:prstGeom>
          <a:gradFill flip="none" rotWithShape="1">
            <a:gsLst>
              <a:gs pos="46000">
                <a:srgbClr val="FFFF00"/>
              </a:gs>
              <a:gs pos="2000">
                <a:srgbClr val="FFC000"/>
              </a:gs>
              <a:gs pos="95000">
                <a:srgbClr val="C00000"/>
              </a:gs>
            </a:gsLst>
            <a:path path="circle">
              <a:fillToRect r="100000" b="100000"/>
            </a:path>
            <a:tileRect l="-100000" t="-100000"/>
          </a:gradFill>
          <a:ln>
            <a:noFill/>
          </a:ln>
          <a:effectLst>
            <a:glow rad="1828800">
              <a:srgbClr val="FFFF00">
                <a:alpha val="2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18" name="雪之梦">
            <a:hlinkClick r:id="" action="ppaction://media"/>
          </p:cNvPr>
          <p:cNvPicPr>
            <a:picLocks noChangeAspect="1"/>
          </p:cNvPicPr>
          <p:nvPr>
            <a:audioFile r:link="rId9"/>
            <p:extLst>
              <p:ext uri="{DAA4B4D4-6D71-4841-9C94-3DE7FCFB9230}">
                <p14:media xmlns:p14="http://schemas.microsoft.com/office/powerpoint/2010/main" r:embed="rId10">
                  <p14:trim st="25918"/>
                </p14:media>
              </p:ext>
            </p:extLst>
          </p:nvPr>
        </p:nvPicPr>
        <p:blipFill>
          <a:blip r:embed="rId25"/>
          <a:stretch>
            <a:fillRect/>
          </a:stretch>
        </p:blipFill>
        <p:spPr>
          <a:xfrm>
            <a:off x="12538075" y="-504825"/>
            <a:ext cx="609600" cy="609600"/>
          </a:xfrm>
          <a:prstGeom prst="rect">
            <a:avLst/>
          </a:prstGeom>
        </p:spPr>
      </p:pic>
    </p:spTree>
    <p:extLst>
      <p:ext uri="{BB962C8B-B14F-4D97-AF65-F5344CB8AC3E}">
        <p14:creationId xmlns:p14="http://schemas.microsoft.com/office/powerpoint/2010/main" val="63424814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left)">
                                      <p:cBhvr>
                                        <p:cTn id="16" dur="500"/>
                                        <p:tgtEl>
                                          <p:spTgt spid="73"/>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750" fill="hold"/>
                                        <p:tgtEl>
                                          <p:spTgt spid="11"/>
                                        </p:tgtEl>
                                        <p:attrNameLst>
                                          <p:attrName>ppt_w</p:attrName>
                                        </p:attrNameLst>
                                      </p:cBhvr>
                                      <p:tavLst>
                                        <p:tav tm="0">
                                          <p:val>
                                            <p:fltVal val="0"/>
                                          </p:val>
                                        </p:tav>
                                        <p:tav tm="100000">
                                          <p:val>
                                            <p:strVal val="#ppt_w"/>
                                          </p:val>
                                        </p:tav>
                                      </p:tavLst>
                                    </p:anim>
                                    <p:anim calcmode="lin" valueType="num">
                                      <p:cBhvr>
                                        <p:cTn id="42" dur="1750" fill="hold"/>
                                        <p:tgtEl>
                                          <p:spTgt spid="11"/>
                                        </p:tgtEl>
                                        <p:attrNameLst>
                                          <p:attrName>ppt_h</p:attrName>
                                        </p:attrNameLst>
                                      </p:cBhvr>
                                      <p:tavLst>
                                        <p:tav tm="0">
                                          <p:val>
                                            <p:fltVal val="0"/>
                                          </p:val>
                                        </p:tav>
                                        <p:tav tm="100000">
                                          <p:val>
                                            <p:strVal val="#ppt_h"/>
                                          </p:val>
                                        </p:tav>
                                      </p:tavLst>
                                    </p:anim>
                                    <p:animEffect transition="in" filter="fade">
                                      <p:cBhvr>
                                        <p:cTn id="43" dur="1750"/>
                                        <p:tgtEl>
                                          <p:spTgt spid="11"/>
                                        </p:tgtEl>
                                      </p:cBhvr>
                                    </p:animEffect>
                                  </p:childTnLst>
                                </p:cTn>
                              </p:par>
                              <p:par>
                                <p:cTn id="44" presetID="6" presetClass="emph" presetSubtype="0" autoRev="1" fill="hold" grpId="1" nodeType="withEffect">
                                  <p:stCondLst>
                                    <p:cond delay="2500"/>
                                  </p:stCondLst>
                                  <p:childTnLst>
                                    <p:animScale>
                                      <p:cBhvr>
                                        <p:cTn id="45" dur="1500" fill="hold"/>
                                        <p:tgtEl>
                                          <p:spTgt spid="11"/>
                                        </p:tgtEl>
                                      </p:cBhvr>
                                      <p:by x="120000" y="120000"/>
                                    </p:animScale>
                                  </p:childTnLst>
                                </p:cTn>
                              </p:par>
                              <p:par>
                                <p:cTn id="46" presetID="0" presetClass="path" presetSubtype="0" accel="50000" decel="50000" fill="hold" grpId="0" nodeType="withEffect">
                                  <p:stCondLst>
                                    <p:cond delay="1750"/>
                                  </p:stCondLst>
                                  <p:childTnLst>
                                    <p:animMotion origin="layout" path="M 1.11111E-6 -0.00056 C 0.56389 -0.13611 1.57708 -0.82556 1.18611 -1.34028 C 0.79549 -1.85667 0.10694 -1.30472 0.79444 -0.48278 " pathEditMode="relative" rAng="0" ptsTypes="sss">
                                      <p:cBhvr>
                                        <p:cTn id="47" dur="5000" fill="hold"/>
                                        <p:tgtEl>
                                          <p:spTgt spid="81"/>
                                        </p:tgtEl>
                                        <p:attrNameLst>
                                          <p:attrName>ppt_x</p:attrName>
                                          <p:attrName>ppt_y</p:attrName>
                                        </p:attrNameLst>
                                      </p:cBhvr>
                                      <p:rCtr x="78854" y="-92806"/>
                                    </p:animMotion>
                                  </p:childTnLst>
                                </p:cTn>
                              </p:par>
                              <p:par>
                                <p:cTn id="48" presetID="8" presetClass="emph" presetSubtype="0" repeatCount="2000" fill="hold" grpId="1" nodeType="withEffect">
                                  <p:stCondLst>
                                    <p:cond delay="1250"/>
                                  </p:stCondLst>
                                  <p:childTnLst>
                                    <p:animRot by="21600000">
                                      <p:cBhvr>
                                        <p:cTn id="49" dur="1750" fill="hold"/>
                                        <p:tgtEl>
                                          <p:spTgt spid="81"/>
                                        </p:tgtEl>
                                        <p:attrNameLst>
                                          <p:attrName>r</p:attrName>
                                        </p:attrNameLst>
                                      </p:cBhvr>
                                    </p:animRot>
                                  </p:childTnLst>
                                </p:cTn>
                              </p:par>
                              <p:par>
                                <p:cTn id="50" presetID="6" presetClass="emph" presetSubtype="0" decel="32000" fill="hold" grpId="2" nodeType="withEffect">
                                  <p:stCondLst>
                                    <p:cond delay="4500"/>
                                  </p:stCondLst>
                                  <p:childTnLst>
                                    <p:animScale>
                                      <p:cBhvr>
                                        <p:cTn id="51" dur="1500" fill="hold"/>
                                        <p:tgtEl>
                                          <p:spTgt spid="81"/>
                                        </p:tgtEl>
                                      </p:cBhvr>
                                      <p:by x="750000" y="750000"/>
                                    </p:animScale>
                                  </p:childTnLst>
                                </p:cTn>
                              </p:par>
                              <p:par>
                                <p:cTn id="52" presetID="10" presetClass="exit" presetSubtype="0" fill="hold" grpId="3" nodeType="withEffect">
                                  <p:stCondLst>
                                    <p:cond delay="5000"/>
                                  </p:stCondLst>
                                  <p:childTnLst>
                                    <p:animEffect transition="out" filter="fade">
                                      <p:cBhvr>
                                        <p:cTn id="53" dur="1000"/>
                                        <p:tgtEl>
                                          <p:spTgt spid="81"/>
                                        </p:tgtEl>
                                      </p:cBhvr>
                                    </p:animEffect>
                                    <p:set>
                                      <p:cBhvr>
                                        <p:cTn id="54" dur="1" fill="hold">
                                          <p:stCondLst>
                                            <p:cond delay="999"/>
                                          </p:stCondLst>
                                        </p:cTn>
                                        <p:tgtEl>
                                          <p:spTgt spid="81"/>
                                        </p:tgtEl>
                                        <p:attrNameLst>
                                          <p:attrName>style.visibility</p:attrName>
                                        </p:attrNameLst>
                                      </p:cBhvr>
                                      <p:to>
                                        <p:strVal val="hidden"/>
                                      </p:to>
                                    </p:set>
                                  </p:childTnLst>
                                </p:cTn>
                              </p:par>
                              <p:par>
                                <p:cTn id="55" presetID="0" presetClass="path" presetSubtype="0" accel="50000" decel="50000" fill="hold" grpId="0" nodeType="withEffect">
                                  <p:stCondLst>
                                    <p:cond delay="250"/>
                                  </p:stCondLst>
                                  <p:childTnLst>
                                    <p:animMotion origin="layout" path="M -2.77778E-6 4.44444E-6 C 0.19688 -0.005 1.09705 -0.51639 1.13316 -1.40306 " pathEditMode="relative" rAng="0" ptsTypes="ss">
                                      <p:cBhvr>
                                        <p:cTn id="56" dur="2000" fill="hold"/>
                                        <p:tgtEl>
                                          <p:spTgt spid="76"/>
                                        </p:tgtEl>
                                        <p:attrNameLst>
                                          <p:attrName>ppt_x</p:attrName>
                                          <p:attrName>ppt_y</p:attrName>
                                        </p:attrNameLst>
                                      </p:cBhvr>
                                      <p:rCtr x="56649" y="-70167"/>
                                    </p:animMotion>
                                  </p:childTnLst>
                                </p:cTn>
                              </p:par>
                              <p:par>
                                <p:cTn id="57" presetID="8" presetClass="emph" presetSubtype="0" fill="hold" grpId="1" nodeType="withEffect">
                                  <p:stCondLst>
                                    <p:cond delay="250"/>
                                  </p:stCondLst>
                                  <p:childTnLst>
                                    <p:animRot by="21600000">
                                      <p:cBhvr>
                                        <p:cTn id="58" dur="3500" fill="hold"/>
                                        <p:tgtEl>
                                          <p:spTgt spid="76"/>
                                        </p:tgtEl>
                                        <p:attrNameLst>
                                          <p:attrName>r</p:attrName>
                                        </p:attrNameLst>
                                      </p:cBhvr>
                                    </p:animRot>
                                  </p:childTnLst>
                                </p:cTn>
                              </p:par>
                              <p:par>
                                <p:cTn id="59" presetID="0" presetClass="path" presetSubtype="0" accel="50000" decel="50000" fill="hold" grpId="0" nodeType="withEffect">
                                  <p:stCondLst>
                                    <p:cond delay="500"/>
                                  </p:stCondLst>
                                  <p:childTnLst>
                                    <p:animMotion origin="layout" path="M -0.00069 0.02278 C 0.20469 0.01833 1.06146 -0.455 1.09896 -1.26833 " pathEditMode="relative" rAng="0" ptsTypes="ss">
                                      <p:cBhvr>
                                        <p:cTn id="60" dur="2000" fill="hold"/>
                                        <p:tgtEl>
                                          <p:spTgt spid="77"/>
                                        </p:tgtEl>
                                        <p:attrNameLst>
                                          <p:attrName>ppt_x</p:attrName>
                                          <p:attrName>ppt_y</p:attrName>
                                        </p:attrNameLst>
                                      </p:cBhvr>
                                      <p:rCtr x="54983" y="-64556"/>
                                    </p:animMotion>
                                  </p:childTnLst>
                                </p:cTn>
                              </p:par>
                              <p:par>
                                <p:cTn id="61" presetID="8" presetClass="emph" presetSubtype="0" fill="hold" grpId="1" nodeType="withEffect">
                                  <p:stCondLst>
                                    <p:cond delay="500"/>
                                  </p:stCondLst>
                                  <p:childTnLst>
                                    <p:animRot by="21600000">
                                      <p:cBhvr>
                                        <p:cTn id="62" dur="4500" fill="hold"/>
                                        <p:tgtEl>
                                          <p:spTgt spid="77"/>
                                        </p:tgtEl>
                                        <p:attrNameLst>
                                          <p:attrName>r</p:attrName>
                                        </p:attrNameLst>
                                      </p:cBhvr>
                                    </p:animRot>
                                  </p:childTnLst>
                                </p:cTn>
                              </p:par>
                              <p:par>
                                <p:cTn id="63" presetID="0" presetClass="path" presetSubtype="0" accel="50000" decel="50000" fill="hold" grpId="0" nodeType="withEffect">
                                  <p:stCondLst>
                                    <p:cond delay="750"/>
                                  </p:stCondLst>
                                  <p:childTnLst>
                                    <p:animMotion origin="layout" path="M -3.33333E-6 2.22222E-6 C 0.20834 -0.005 1.16129 -0.51584 1.19948 -1.40195 " pathEditMode="relative" rAng="0" ptsTypes="ss">
                                      <p:cBhvr>
                                        <p:cTn id="64" dur="2000" fill="hold"/>
                                        <p:tgtEl>
                                          <p:spTgt spid="78"/>
                                        </p:tgtEl>
                                        <p:attrNameLst>
                                          <p:attrName>ppt_x</p:attrName>
                                          <p:attrName>ppt_y</p:attrName>
                                        </p:attrNameLst>
                                      </p:cBhvr>
                                      <p:rCtr x="59965" y="-70111"/>
                                    </p:animMotion>
                                  </p:childTnLst>
                                </p:cTn>
                              </p:par>
                              <p:par>
                                <p:cTn id="65" presetID="8" presetClass="emph" presetSubtype="0" fill="hold" grpId="1" nodeType="withEffect">
                                  <p:stCondLst>
                                    <p:cond delay="750"/>
                                  </p:stCondLst>
                                  <p:childTnLst>
                                    <p:animRot by="21600000">
                                      <p:cBhvr>
                                        <p:cTn id="66" dur="3500" fill="hold"/>
                                        <p:tgtEl>
                                          <p:spTgt spid="78"/>
                                        </p:tgtEl>
                                        <p:attrNameLst>
                                          <p:attrName>r</p:attrName>
                                        </p:attrNameLst>
                                      </p:cBhvr>
                                    </p:animRot>
                                  </p:childTnLst>
                                </p:cTn>
                              </p:par>
                              <p:par>
                                <p:cTn id="67" presetID="0" presetClass="path" presetSubtype="0" accel="50000" decel="50000" fill="hold" grpId="0" nodeType="withEffect">
                                  <p:stCondLst>
                                    <p:cond delay="1000"/>
                                  </p:stCondLst>
                                  <p:childTnLst>
                                    <p:animMotion origin="layout" path="M -3.88889E-6 -0.00028 C 0.19688 -0.005 1.17952 -0.51222 1.21563 -1.39889 " pathEditMode="relative" rAng="0" ptsTypes="ss">
                                      <p:cBhvr>
                                        <p:cTn id="68" dur="2000" fill="hold"/>
                                        <p:tgtEl>
                                          <p:spTgt spid="79"/>
                                        </p:tgtEl>
                                        <p:attrNameLst>
                                          <p:attrName>ppt_x</p:attrName>
                                          <p:attrName>ppt_y</p:attrName>
                                        </p:attrNameLst>
                                      </p:cBhvr>
                                      <p:rCtr x="60781" y="-69917"/>
                                    </p:animMotion>
                                  </p:childTnLst>
                                </p:cTn>
                              </p:par>
                              <p:par>
                                <p:cTn id="69" presetID="8" presetClass="emph" presetSubtype="0" fill="hold" grpId="1" nodeType="withEffect">
                                  <p:stCondLst>
                                    <p:cond delay="1000"/>
                                  </p:stCondLst>
                                  <p:childTnLst>
                                    <p:animRot by="21600000">
                                      <p:cBhvr>
                                        <p:cTn id="70" dur="4500" fill="hold"/>
                                        <p:tgtEl>
                                          <p:spTgt spid="79"/>
                                        </p:tgtEl>
                                        <p:attrNameLst>
                                          <p:attrName>r</p:attrName>
                                        </p:attrNameLst>
                                      </p:cBhvr>
                                    </p:animRot>
                                  </p:childTnLst>
                                </p:cTn>
                              </p:par>
                              <p:par>
                                <p:cTn id="71" presetID="0" presetClass="path" presetSubtype="0" accel="50000" decel="50000" fill="hold" grpId="0" nodeType="withEffect">
                                  <p:stCondLst>
                                    <p:cond delay="2000"/>
                                  </p:stCondLst>
                                  <p:childTnLst>
                                    <p:animMotion origin="layout" path="M 1.66667E-6 4.44444E-6 C 0.19687 -0.005 1.12743 -0.44139 1.16354 -1.32806 " pathEditMode="relative" rAng="0" ptsTypes="ss">
                                      <p:cBhvr>
                                        <p:cTn id="72" dur="2000" fill="hold"/>
                                        <p:tgtEl>
                                          <p:spTgt spid="80"/>
                                        </p:tgtEl>
                                        <p:attrNameLst>
                                          <p:attrName>ppt_x</p:attrName>
                                          <p:attrName>ppt_y</p:attrName>
                                        </p:attrNameLst>
                                      </p:cBhvr>
                                      <p:rCtr x="58177" y="-66417"/>
                                    </p:animMotion>
                                  </p:childTnLst>
                                </p:cTn>
                              </p:par>
                              <p:par>
                                <p:cTn id="73" presetID="8" presetClass="emph" presetSubtype="0" fill="hold" grpId="1" nodeType="withEffect">
                                  <p:stCondLst>
                                    <p:cond delay="1250"/>
                                  </p:stCondLst>
                                  <p:childTnLst>
                                    <p:animRot by="21600000">
                                      <p:cBhvr>
                                        <p:cTn id="74" dur="4500" fill="hold"/>
                                        <p:tgtEl>
                                          <p:spTgt spid="80"/>
                                        </p:tgtEl>
                                        <p:attrNameLst>
                                          <p:attrName>r</p:attrName>
                                        </p:attrNameLst>
                                      </p:cBhvr>
                                    </p:animRot>
                                  </p:childTnLst>
                                </p:cTn>
                              </p:par>
                              <p:par>
                                <p:cTn id="75" presetID="0" presetClass="path" presetSubtype="0" accel="50000" decel="50000" fill="hold" grpId="0" nodeType="withEffect">
                                  <p:stCondLst>
                                    <p:cond delay="1250"/>
                                  </p:stCondLst>
                                  <p:childTnLst>
                                    <p:animMotion origin="layout" path="M 1.11111E-6 -0.00056 C 0.56389 -0.13611 1.57708 -0.82556 1.18611 -1.34028 C 0.79549 -1.85667 0.10694 -1.30472 0.79444 -0.48278 " pathEditMode="relative" rAng="0" ptsTypes="sss">
                                      <p:cBhvr>
                                        <p:cTn id="76" dur="5000" fill="hold"/>
                                        <p:tgtEl>
                                          <p:spTgt spid="82"/>
                                        </p:tgtEl>
                                        <p:attrNameLst>
                                          <p:attrName>ppt_x</p:attrName>
                                          <p:attrName>ppt_y</p:attrName>
                                        </p:attrNameLst>
                                      </p:cBhvr>
                                      <p:rCtr x="78854" y="-92806"/>
                                    </p:animMotion>
                                  </p:childTnLst>
                                </p:cTn>
                              </p:par>
                              <p:par>
                                <p:cTn id="77" presetID="8" presetClass="emph" presetSubtype="0" repeatCount="2000" fill="hold" grpId="1" nodeType="withEffect">
                                  <p:stCondLst>
                                    <p:cond delay="750"/>
                                  </p:stCondLst>
                                  <p:childTnLst>
                                    <p:animRot by="21600000">
                                      <p:cBhvr>
                                        <p:cTn id="78" dur="1750" fill="hold"/>
                                        <p:tgtEl>
                                          <p:spTgt spid="82"/>
                                        </p:tgtEl>
                                        <p:attrNameLst>
                                          <p:attrName>r</p:attrName>
                                        </p:attrNameLst>
                                      </p:cBhvr>
                                    </p:animRot>
                                  </p:childTnLst>
                                </p:cTn>
                              </p:par>
                              <p:par>
                                <p:cTn id="79" presetID="6" presetClass="emph" presetSubtype="0" decel="32000" fill="hold" grpId="2" nodeType="withEffect">
                                  <p:stCondLst>
                                    <p:cond delay="1250"/>
                                  </p:stCondLst>
                                  <p:childTnLst>
                                    <p:animScale>
                                      <p:cBhvr>
                                        <p:cTn id="80" dur="1500" fill="hold"/>
                                        <p:tgtEl>
                                          <p:spTgt spid="82"/>
                                        </p:tgtEl>
                                      </p:cBhvr>
                                      <p:by x="750000" y="750000"/>
                                    </p:animScale>
                                  </p:childTnLst>
                                </p:cTn>
                              </p:par>
                              <p:par>
                                <p:cTn id="81" presetID="10" presetClass="exit" presetSubtype="0" fill="hold" grpId="3" nodeType="withEffect">
                                  <p:stCondLst>
                                    <p:cond delay="750"/>
                                  </p:stCondLst>
                                  <p:childTnLst>
                                    <p:animEffect transition="out" filter="fade">
                                      <p:cBhvr>
                                        <p:cTn id="82" dur="1000"/>
                                        <p:tgtEl>
                                          <p:spTgt spid="82"/>
                                        </p:tgtEl>
                                      </p:cBhvr>
                                    </p:animEffect>
                                    <p:set>
                                      <p:cBhvr>
                                        <p:cTn id="83" dur="1" fill="hold">
                                          <p:stCondLst>
                                            <p:cond delay="999"/>
                                          </p:stCondLst>
                                        </p:cTn>
                                        <p:tgtEl>
                                          <p:spTgt spid="82"/>
                                        </p:tgtEl>
                                        <p:attrNameLst>
                                          <p:attrName>style.visibility</p:attrName>
                                        </p:attrNameLst>
                                      </p:cBhvr>
                                      <p:to>
                                        <p:strVal val="hidden"/>
                                      </p:to>
                                    </p:set>
                                  </p:childTnLst>
                                </p:cTn>
                              </p:par>
                            </p:childTnLst>
                          </p:cTn>
                        </p:par>
                        <p:par>
                          <p:cTn id="84" fill="hold">
                            <p:stCondLst>
                              <p:cond delay="9250"/>
                            </p:stCondLst>
                            <p:childTnLst>
                              <p:par>
                                <p:cTn id="85" presetID="10" presetClass="entr" presetSubtype="0" fill="hold" nodeType="after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500"/>
                                        <p:tgtEl>
                                          <p:spTgt spid="83"/>
                                        </p:tgtEl>
                                      </p:cBhvr>
                                    </p:animEffect>
                                  </p:childTnLst>
                                </p:cTn>
                              </p:par>
                              <p:par>
                                <p:cTn id="88" presetID="6" presetClass="emph" presetSubtype="0" fill="hold" nodeType="withEffect">
                                  <p:stCondLst>
                                    <p:cond delay="0"/>
                                  </p:stCondLst>
                                  <p:childTnLst>
                                    <p:animScale>
                                      <p:cBhvr>
                                        <p:cTn id="89" dur="750" fill="hold"/>
                                        <p:tgtEl>
                                          <p:spTgt spid="83"/>
                                        </p:tgtEl>
                                      </p:cBhvr>
                                      <p:by x="400000" y="400000"/>
                                    </p:animScale>
                                  </p:childTnLst>
                                </p:cTn>
                              </p:par>
                              <p:par>
                                <p:cTn id="90" presetID="6" presetClass="emph" presetSubtype="0" autoRev="1" fill="hold" nodeType="withEffect">
                                  <p:stCondLst>
                                    <p:cond delay="0"/>
                                  </p:stCondLst>
                                  <p:childTnLst>
                                    <p:animScale>
                                      <p:cBhvr>
                                        <p:cTn id="91" dur="1750" fill="hold"/>
                                        <p:tgtEl>
                                          <p:spTgt spid="83"/>
                                        </p:tgtEl>
                                      </p:cBhvr>
                                      <p:by x="400000" y="400000"/>
                                    </p:animScale>
                                  </p:childTnLst>
                                </p:cTn>
                              </p:par>
                              <p:par>
                                <p:cTn id="92" presetID="10" presetClass="exit" presetSubtype="0" fill="hold" nodeType="withEffect">
                                  <p:stCondLst>
                                    <p:cond delay="0"/>
                                  </p:stCondLst>
                                  <p:childTnLst>
                                    <p:animEffect transition="out" filter="fade">
                                      <p:cBhvr>
                                        <p:cTn id="93" dur="2000"/>
                                        <p:tgtEl>
                                          <p:spTgt spid="83"/>
                                        </p:tgtEl>
                                      </p:cBhvr>
                                    </p:animEffect>
                                    <p:set>
                                      <p:cBhvr>
                                        <p:cTn id="94" dur="1" fill="hold">
                                          <p:stCondLst>
                                            <p:cond delay="1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5" repeatCount="indefinite" fill="hold" display="0">
                  <p:stCondLst>
                    <p:cond delay="indefinite"/>
                  </p:stCondLst>
                  <p:endCondLst>
                    <p:cond evt="onStopAudio" delay="0">
                      <p:tgtEl>
                        <p:sldTgt/>
                      </p:tgtEl>
                    </p:cond>
                  </p:endCondLst>
                </p:cTn>
                <p:tgtEl>
                  <p:spTgt spid="118"/>
                </p:tgtEl>
              </p:cMediaNode>
            </p:audio>
          </p:childTnLst>
        </p:cTn>
      </p:par>
    </p:tnLst>
    <p:bldLst>
      <p:bldP spid="11" grpId="0"/>
      <p:bldP spid="11" grpId="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1" grpId="2" animBg="1"/>
      <p:bldP spid="81" grpId="3" animBg="1"/>
      <p:bldP spid="82" grpId="0" animBg="1"/>
      <p:bldP spid="82" grpId="1" animBg="1"/>
      <p:bldP spid="82" grpId="2" animBg="1"/>
      <p:bldP spid="82"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031ECDCE-565E-4176-83BA-8C6F4D96ADC6}"/>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5AECDF59-7E0D-4406-8523-96DAE6116577}"/>
              </a:ext>
            </a:extLst>
          </p:cNvPr>
          <p:cNvGrpSpPr/>
          <p:nvPr/>
        </p:nvGrpSpPr>
        <p:grpSpPr>
          <a:xfrm>
            <a:off x="2865874" y="1328694"/>
            <a:ext cx="6460252" cy="1061055"/>
            <a:chOff x="3169808" y="1431044"/>
            <a:chExt cx="5852384" cy="961217"/>
          </a:xfrm>
        </p:grpSpPr>
        <p:grpSp>
          <p:nvGrpSpPr>
            <p:cNvPr id="5" name="组合 4">
              <a:extLst>
                <a:ext uri="{FF2B5EF4-FFF2-40B4-BE49-F238E27FC236}">
                  <a16:creationId xmlns="" xmlns:a16="http://schemas.microsoft.com/office/drawing/2014/main" id="{4D0F947C-BAB9-4CFB-96C8-AF6AEC854893}"/>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EA87BF0A-FCA0-4733-91FC-493DE2525D8B}"/>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5CCA32B7-345E-45F1-8FBB-51AA14F91E1C}"/>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2BD0B986-9021-4508-A095-121FF80B8430}"/>
                </a:ext>
              </a:extLst>
            </p:cNvPr>
            <p:cNvSpPr/>
            <p:nvPr/>
          </p:nvSpPr>
          <p:spPr>
            <a:xfrm>
              <a:off x="4859046" y="1862509"/>
              <a:ext cx="2871232" cy="529752"/>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3</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大“里程碑”</a:t>
              </a:r>
            </a:p>
          </p:txBody>
        </p:sp>
      </p:grpSp>
      <p:grpSp>
        <p:nvGrpSpPr>
          <p:cNvPr id="32" name="组合 31">
            <a:extLst>
              <a:ext uri="{FF2B5EF4-FFF2-40B4-BE49-F238E27FC236}">
                <a16:creationId xmlns="" xmlns:a16="http://schemas.microsoft.com/office/drawing/2014/main" id="{319C8606-D3CB-40BB-8D4E-ECAEE9EA3803}"/>
              </a:ext>
            </a:extLst>
          </p:cNvPr>
          <p:cNvGrpSpPr/>
          <p:nvPr/>
        </p:nvGrpSpPr>
        <p:grpSpPr>
          <a:xfrm>
            <a:off x="936251" y="3316580"/>
            <a:ext cx="3212643" cy="672744"/>
            <a:chOff x="2269709" y="1574800"/>
            <a:chExt cx="3212643" cy="723900"/>
          </a:xfrm>
        </p:grpSpPr>
        <p:sp>
          <p:nvSpPr>
            <p:cNvPr id="33" name="圆角矩形 28">
              <a:extLst>
                <a:ext uri="{FF2B5EF4-FFF2-40B4-BE49-F238E27FC236}">
                  <a16:creationId xmlns="" xmlns:a16="http://schemas.microsoft.com/office/drawing/2014/main" id="{1A140F61-E63F-4292-B46F-781C5AE78755}"/>
                </a:ext>
              </a:extLst>
            </p:cNvPr>
            <p:cNvSpPr/>
            <p:nvPr/>
          </p:nvSpPr>
          <p:spPr>
            <a:xfrm>
              <a:off x="2269709" y="1574800"/>
              <a:ext cx="3212643" cy="723900"/>
            </a:xfrm>
            <a:prstGeom prst="roundRect">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34" name="矩形 33">
              <a:extLst>
                <a:ext uri="{FF2B5EF4-FFF2-40B4-BE49-F238E27FC236}">
                  <a16:creationId xmlns="" xmlns:a16="http://schemas.microsoft.com/office/drawing/2014/main" id="{6178636E-699E-4C67-BE71-F21D30649297}"/>
                </a:ext>
              </a:extLst>
            </p:cNvPr>
            <p:cNvSpPr/>
            <p:nvPr/>
          </p:nvSpPr>
          <p:spPr>
            <a:xfrm>
              <a:off x="2706479" y="1688365"/>
              <a:ext cx="2339102" cy="496770"/>
            </a:xfrm>
            <a:prstGeom prst="rect">
              <a:avLst/>
            </a:prstGeom>
          </p:spPr>
          <p:txBody>
            <a:bodyPr wrap="none">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建立中国共产党</a:t>
              </a:r>
              <a:endParaRPr lang="zh-CN" altLang="en-US" sz="2400" b="1" dirty="0">
                <a:solidFill>
                  <a:schemeClr val="accent1"/>
                </a:solidFill>
              </a:endParaRPr>
            </a:p>
          </p:txBody>
        </p:sp>
      </p:grpSp>
      <p:grpSp>
        <p:nvGrpSpPr>
          <p:cNvPr id="41" name="组合 40">
            <a:extLst>
              <a:ext uri="{FF2B5EF4-FFF2-40B4-BE49-F238E27FC236}">
                <a16:creationId xmlns="" xmlns:a16="http://schemas.microsoft.com/office/drawing/2014/main" id="{755E54FA-3898-44B0-8A06-7C6E24E34A3E}"/>
              </a:ext>
            </a:extLst>
          </p:cNvPr>
          <p:cNvGrpSpPr/>
          <p:nvPr/>
        </p:nvGrpSpPr>
        <p:grpSpPr>
          <a:xfrm>
            <a:off x="4489679" y="3316580"/>
            <a:ext cx="3212643" cy="672744"/>
            <a:chOff x="2269709" y="1574800"/>
            <a:chExt cx="3212643" cy="723900"/>
          </a:xfrm>
        </p:grpSpPr>
        <p:sp>
          <p:nvSpPr>
            <p:cNvPr id="42" name="圆角矩形 28">
              <a:extLst>
                <a:ext uri="{FF2B5EF4-FFF2-40B4-BE49-F238E27FC236}">
                  <a16:creationId xmlns="" xmlns:a16="http://schemas.microsoft.com/office/drawing/2014/main" id="{4F8FCFE1-09CA-44E3-A25C-F9EE556B68E7}"/>
                </a:ext>
              </a:extLst>
            </p:cNvPr>
            <p:cNvSpPr/>
            <p:nvPr/>
          </p:nvSpPr>
          <p:spPr>
            <a:xfrm>
              <a:off x="2269709" y="1574800"/>
              <a:ext cx="3212643" cy="723900"/>
            </a:xfrm>
            <a:prstGeom prst="roundRect">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3" name="矩形 42">
              <a:extLst>
                <a:ext uri="{FF2B5EF4-FFF2-40B4-BE49-F238E27FC236}">
                  <a16:creationId xmlns="" xmlns:a16="http://schemas.microsoft.com/office/drawing/2014/main" id="{E5793FC0-D2FE-47B0-B1C1-9B910DF52E62}"/>
                </a:ext>
              </a:extLst>
            </p:cNvPr>
            <p:cNvSpPr/>
            <p:nvPr/>
          </p:nvSpPr>
          <p:spPr>
            <a:xfrm>
              <a:off x="2398703" y="1688365"/>
              <a:ext cx="2954655" cy="496770"/>
            </a:xfrm>
            <a:prstGeom prst="rect">
              <a:avLst/>
            </a:prstGeom>
          </p:spPr>
          <p:txBody>
            <a:bodyPr wrap="none">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成立中华人民共和国</a:t>
              </a:r>
              <a:endParaRPr lang="zh-CN" altLang="en-US" sz="2400" b="1" dirty="0">
                <a:solidFill>
                  <a:schemeClr val="accent1"/>
                </a:solidFill>
              </a:endParaRPr>
            </a:p>
          </p:txBody>
        </p:sp>
      </p:grpSp>
      <p:grpSp>
        <p:nvGrpSpPr>
          <p:cNvPr id="44" name="组合 43">
            <a:extLst>
              <a:ext uri="{FF2B5EF4-FFF2-40B4-BE49-F238E27FC236}">
                <a16:creationId xmlns="" xmlns:a16="http://schemas.microsoft.com/office/drawing/2014/main" id="{28049F13-0F09-46E2-B667-ED6D6DCA5546}"/>
              </a:ext>
            </a:extLst>
          </p:cNvPr>
          <p:cNvGrpSpPr/>
          <p:nvPr/>
        </p:nvGrpSpPr>
        <p:grpSpPr>
          <a:xfrm>
            <a:off x="8043106" y="3246240"/>
            <a:ext cx="3212643" cy="813425"/>
            <a:chOff x="2269709" y="1574800"/>
            <a:chExt cx="3212643" cy="875279"/>
          </a:xfrm>
        </p:grpSpPr>
        <p:sp>
          <p:nvSpPr>
            <p:cNvPr id="45" name="圆角矩形 28">
              <a:extLst>
                <a:ext uri="{FF2B5EF4-FFF2-40B4-BE49-F238E27FC236}">
                  <a16:creationId xmlns="" xmlns:a16="http://schemas.microsoft.com/office/drawing/2014/main" id="{4F50869A-9F6D-4CB7-A3A6-27EABE507D78}"/>
                </a:ext>
              </a:extLst>
            </p:cNvPr>
            <p:cNvSpPr/>
            <p:nvPr/>
          </p:nvSpPr>
          <p:spPr>
            <a:xfrm>
              <a:off x="2269709" y="1574800"/>
              <a:ext cx="3212643" cy="875279"/>
            </a:xfrm>
            <a:prstGeom prst="roundRect">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6" name="矩形 45">
              <a:extLst>
                <a:ext uri="{FF2B5EF4-FFF2-40B4-BE49-F238E27FC236}">
                  <a16:creationId xmlns="" xmlns:a16="http://schemas.microsoft.com/office/drawing/2014/main" id="{47FC5AC2-F3D5-42B4-B275-3DFEA340E011}"/>
                </a:ext>
              </a:extLst>
            </p:cNvPr>
            <p:cNvSpPr/>
            <p:nvPr/>
          </p:nvSpPr>
          <p:spPr>
            <a:xfrm>
              <a:off x="2398703" y="1631583"/>
              <a:ext cx="2758515" cy="761714"/>
            </a:xfrm>
            <a:prstGeom prst="rect">
              <a:avLst/>
            </a:prstGeom>
          </p:spPr>
          <p:txBody>
            <a:bodyPr wrap="square">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推进改革开放和中国特色社会主义事业</a:t>
              </a:r>
              <a:endParaRPr lang="zh-CN" altLang="en-US" sz="2000" b="1" dirty="0">
                <a:solidFill>
                  <a:schemeClr val="accent1"/>
                </a:solidFill>
              </a:endParaRPr>
            </a:p>
          </p:txBody>
        </p:sp>
      </p:grpSp>
      <p:sp>
        <p:nvSpPr>
          <p:cNvPr id="48" name="文本框 58">
            <a:extLst>
              <a:ext uri="{FF2B5EF4-FFF2-40B4-BE49-F238E27FC236}">
                <a16:creationId xmlns="" xmlns:a16="http://schemas.microsoft.com/office/drawing/2014/main" id="{980AEBE2-4E36-4F8E-B53F-D22CCE2C95FA}"/>
              </a:ext>
            </a:extLst>
          </p:cNvPr>
          <p:cNvSpPr txBox="1"/>
          <p:nvPr/>
        </p:nvSpPr>
        <p:spPr>
          <a:xfrm>
            <a:off x="965485" y="4876505"/>
            <a:ext cx="10261031" cy="777457"/>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r>
              <a:rPr lang="zh-CN" altLang="en-US" sz="1800" dirty="0"/>
              <a:t>建立中国共产党、成立中华人民共和国、推进改革开放和中国特色社会主义事业，是五四运动以来我国发生的三大历史性事件，是近代以来实现中华民族伟大复兴的三大里程碑。</a:t>
            </a:r>
          </a:p>
        </p:txBody>
      </p:sp>
      <p:sp>
        <p:nvSpPr>
          <p:cNvPr id="49" name="任意多边形: 形状 26">
            <a:extLst>
              <a:ext uri="{FF2B5EF4-FFF2-40B4-BE49-F238E27FC236}">
                <a16:creationId xmlns="" xmlns:a16="http://schemas.microsoft.com/office/drawing/2014/main" id="{F7B4F4CE-A842-44CB-B423-42A29585D9B5}"/>
              </a:ext>
            </a:extLst>
          </p:cNvPr>
          <p:cNvSpPr/>
          <p:nvPr/>
        </p:nvSpPr>
        <p:spPr>
          <a:xfrm>
            <a:off x="632732" y="4803768"/>
            <a:ext cx="209550" cy="258709"/>
          </a:xfrm>
          <a:custGeom>
            <a:avLst/>
            <a:gdLst>
              <a:gd name="connsiteX0" fmla="*/ 209550 w 209550"/>
              <a:gd name="connsiteY0" fmla="*/ 0 h 381000"/>
              <a:gd name="connsiteX1" fmla="*/ 0 w 209550"/>
              <a:gd name="connsiteY1" fmla="*/ 0 h 381000"/>
              <a:gd name="connsiteX2" fmla="*/ 0 w 209550"/>
              <a:gd name="connsiteY2" fmla="*/ 381000 h 381000"/>
            </a:gdLst>
            <a:ahLst/>
            <a:cxnLst>
              <a:cxn ang="0">
                <a:pos x="connsiteX0" y="connsiteY0"/>
              </a:cxn>
              <a:cxn ang="0">
                <a:pos x="connsiteX1" y="connsiteY1"/>
              </a:cxn>
              <a:cxn ang="0">
                <a:pos x="connsiteX2" y="connsiteY2"/>
              </a:cxn>
            </a:cxnLst>
            <a:rect l="l" t="t" r="r" b="b"/>
            <a:pathLst>
              <a:path w="209550" h="381000">
                <a:moveTo>
                  <a:pt x="209550" y="0"/>
                </a:moveTo>
                <a:lnTo>
                  <a:pt x="0" y="0"/>
                </a:lnTo>
                <a:lnTo>
                  <a:pt x="0" y="38100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27">
            <a:extLst>
              <a:ext uri="{FF2B5EF4-FFF2-40B4-BE49-F238E27FC236}">
                <a16:creationId xmlns="" xmlns:a16="http://schemas.microsoft.com/office/drawing/2014/main" id="{04D75A83-412F-40D8-B090-DFD78BE0EC22}"/>
              </a:ext>
            </a:extLst>
          </p:cNvPr>
          <p:cNvSpPr/>
          <p:nvPr/>
        </p:nvSpPr>
        <p:spPr>
          <a:xfrm flipH="1" flipV="1">
            <a:off x="11337018" y="5395253"/>
            <a:ext cx="209550" cy="258709"/>
          </a:xfrm>
          <a:custGeom>
            <a:avLst/>
            <a:gdLst>
              <a:gd name="connsiteX0" fmla="*/ 209550 w 209550"/>
              <a:gd name="connsiteY0" fmla="*/ 0 h 381000"/>
              <a:gd name="connsiteX1" fmla="*/ 0 w 209550"/>
              <a:gd name="connsiteY1" fmla="*/ 0 h 381000"/>
              <a:gd name="connsiteX2" fmla="*/ 0 w 209550"/>
              <a:gd name="connsiteY2" fmla="*/ 381000 h 381000"/>
            </a:gdLst>
            <a:ahLst/>
            <a:cxnLst>
              <a:cxn ang="0">
                <a:pos x="connsiteX0" y="connsiteY0"/>
              </a:cxn>
              <a:cxn ang="0">
                <a:pos x="connsiteX1" y="connsiteY1"/>
              </a:cxn>
              <a:cxn ang="0">
                <a:pos x="connsiteX2" y="connsiteY2"/>
              </a:cxn>
            </a:cxnLst>
            <a:rect l="l" t="t" r="r" b="b"/>
            <a:pathLst>
              <a:path w="209550" h="381000">
                <a:moveTo>
                  <a:pt x="209550" y="0"/>
                </a:moveTo>
                <a:lnTo>
                  <a:pt x="0" y="0"/>
                </a:lnTo>
                <a:lnTo>
                  <a:pt x="0" y="381000"/>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050970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750" fill="hold"/>
                                        <p:tgtEl>
                                          <p:spTgt spid="32"/>
                                        </p:tgtEl>
                                        <p:attrNameLst>
                                          <p:attrName>ppt_w</p:attrName>
                                        </p:attrNameLst>
                                      </p:cBhvr>
                                      <p:tavLst>
                                        <p:tav tm="0">
                                          <p:val>
                                            <p:fltVal val="0"/>
                                          </p:val>
                                        </p:tav>
                                        <p:tav tm="100000">
                                          <p:val>
                                            <p:strVal val="#ppt_w"/>
                                          </p:val>
                                        </p:tav>
                                      </p:tavLst>
                                    </p:anim>
                                    <p:anim calcmode="lin" valueType="num">
                                      <p:cBhvr>
                                        <p:cTn id="14" dur="750" fill="hold"/>
                                        <p:tgtEl>
                                          <p:spTgt spid="32"/>
                                        </p:tgtEl>
                                        <p:attrNameLst>
                                          <p:attrName>ppt_h</p:attrName>
                                        </p:attrNameLst>
                                      </p:cBhvr>
                                      <p:tavLst>
                                        <p:tav tm="0">
                                          <p:val>
                                            <p:fltVal val="0"/>
                                          </p:val>
                                        </p:tav>
                                        <p:tav tm="100000">
                                          <p:val>
                                            <p:strVal val="#ppt_h"/>
                                          </p:val>
                                        </p:tav>
                                      </p:tavLst>
                                    </p:anim>
                                    <p:animEffect transition="in" filter="fade">
                                      <p:cBhvr>
                                        <p:cTn id="15" dur="750"/>
                                        <p:tgtEl>
                                          <p:spTgt spid="3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750" fill="hold"/>
                                        <p:tgtEl>
                                          <p:spTgt spid="41"/>
                                        </p:tgtEl>
                                        <p:attrNameLst>
                                          <p:attrName>ppt_w</p:attrName>
                                        </p:attrNameLst>
                                      </p:cBhvr>
                                      <p:tavLst>
                                        <p:tav tm="0">
                                          <p:val>
                                            <p:fltVal val="0"/>
                                          </p:val>
                                        </p:tav>
                                        <p:tav tm="100000">
                                          <p:val>
                                            <p:strVal val="#ppt_w"/>
                                          </p:val>
                                        </p:tav>
                                      </p:tavLst>
                                    </p:anim>
                                    <p:anim calcmode="lin" valueType="num">
                                      <p:cBhvr>
                                        <p:cTn id="20" dur="750" fill="hold"/>
                                        <p:tgtEl>
                                          <p:spTgt spid="41"/>
                                        </p:tgtEl>
                                        <p:attrNameLst>
                                          <p:attrName>ppt_h</p:attrName>
                                        </p:attrNameLst>
                                      </p:cBhvr>
                                      <p:tavLst>
                                        <p:tav tm="0">
                                          <p:val>
                                            <p:fltVal val="0"/>
                                          </p:val>
                                        </p:tav>
                                        <p:tav tm="100000">
                                          <p:val>
                                            <p:strVal val="#ppt_h"/>
                                          </p:val>
                                        </p:tav>
                                      </p:tavLst>
                                    </p:anim>
                                    <p:animEffect transition="in" filter="fade">
                                      <p:cBhvr>
                                        <p:cTn id="21" dur="750"/>
                                        <p:tgtEl>
                                          <p:spTgt spid="41"/>
                                        </p:tgtEl>
                                      </p:cBhvr>
                                    </p:animEffect>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750" fill="hold"/>
                                        <p:tgtEl>
                                          <p:spTgt spid="44"/>
                                        </p:tgtEl>
                                        <p:attrNameLst>
                                          <p:attrName>ppt_w</p:attrName>
                                        </p:attrNameLst>
                                      </p:cBhvr>
                                      <p:tavLst>
                                        <p:tav tm="0">
                                          <p:val>
                                            <p:fltVal val="0"/>
                                          </p:val>
                                        </p:tav>
                                        <p:tav tm="100000">
                                          <p:val>
                                            <p:strVal val="#ppt_w"/>
                                          </p:val>
                                        </p:tav>
                                      </p:tavLst>
                                    </p:anim>
                                    <p:anim calcmode="lin" valueType="num">
                                      <p:cBhvr>
                                        <p:cTn id="26" dur="750" fill="hold"/>
                                        <p:tgtEl>
                                          <p:spTgt spid="44"/>
                                        </p:tgtEl>
                                        <p:attrNameLst>
                                          <p:attrName>ppt_h</p:attrName>
                                        </p:attrNameLst>
                                      </p:cBhvr>
                                      <p:tavLst>
                                        <p:tav tm="0">
                                          <p:val>
                                            <p:fltVal val="0"/>
                                          </p:val>
                                        </p:tav>
                                        <p:tav tm="100000">
                                          <p:val>
                                            <p:strVal val="#ppt_h"/>
                                          </p:val>
                                        </p:tav>
                                      </p:tavLst>
                                    </p:anim>
                                    <p:animEffect transition="in" filter="fade">
                                      <p:cBhvr>
                                        <p:cTn id="27" dur="750"/>
                                        <p:tgtEl>
                                          <p:spTgt spid="44"/>
                                        </p:tgtEl>
                                      </p:cBhvr>
                                    </p:animEffect>
                                  </p:childTnLst>
                                </p:cTn>
                              </p:par>
                            </p:childTnLst>
                          </p:cTn>
                        </p:par>
                        <p:par>
                          <p:cTn id="28" fill="hold">
                            <p:stCondLst>
                              <p:cond delay="3000"/>
                            </p:stCondLst>
                            <p:childTnLst>
                              <p:par>
                                <p:cTn id="29" presetID="1" presetClass="entr" presetSubtype="0" fill="hold" grpId="1" nodeType="after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par>
                          <p:cTn id="33" fill="hold">
                            <p:stCondLst>
                              <p:cond delay="3000"/>
                            </p:stCondLst>
                            <p:childTnLst>
                              <p:par>
                                <p:cTn id="34" presetID="42" presetClass="path" presetSubtype="0" accel="50000" decel="50000" fill="hold" grpId="0" nodeType="afterEffect">
                                  <p:stCondLst>
                                    <p:cond delay="0"/>
                                  </p:stCondLst>
                                  <p:childTnLst>
                                    <p:animMotion origin="layout" path="M 3.125E-6 -2.96296E-6 L 0.42383 0.04398 " pathEditMode="relative" rAng="0" ptsTypes="AA">
                                      <p:cBhvr>
                                        <p:cTn id="35" dur="1000" spd="-100000" fill="hold"/>
                                        <p:tgtEl>
                                          <p:spTgt spid="49"/>
                                        </p:tgtEl>
                                        <p:attrNameLst>
                                          <p:attrName>ppt_x</p:attrName>
                                          <p:attrName>ppt_y</p:attrName>
                                        </p:attrNameLst>
                                      </p:cBhvr>
                                      <p:rCtr x="21185" y="2199"/>
                                    </p:animMotion>
                                  </p:childTnLst>
                                </p:cTn>
                              </p:par>
                              <p:par>
                                <p:cTn id="36" presetID="42" presetClass="path" presetSubtype="0" accel="50000" decel="50000" fill="hold" grpId="0" nodeType="withEffect">
                                  <p:stCondLst>
                                    <p:cond delay="0"/>
                                  </p:stCondLst>
                                  <p:childTnLst>
                                    <p:animMotion origin="layout" path="M -1.45833E-6 4.44444E-6 L -0.41237 -0.02709 " pathEditMode="relative" rAng="0" ptsTypes="AA">
                                      <p:cBhvr>
                                        <p:cTn id="37" dur="1000" spd="-100000" fill="hold"/>
                                        <p:tgtEl>
                                          <p:spTgt spid="50"/>
                                        </p:tgtEl>
                                        <p:attrNameLst>
                                          <p:attrName>ppt_x</p:attrName>
                                          <p:attrName>ppt_y</p:attrName>
                                        </p:attrNameLst>
                                      </p:cBhvr>
                                      <p:rCtr x="-20625" y="-1366"/>
                                    </p:animMotion>
                                  </p:childTnLst>
                                </p:cTn>
                              </p:par>
                            </p:childTnLst>
                          </p:cTn>
                        </p:par>
                        <p:par>
                          <p:cTn id="38" fill="hold">
                            <p:stCondLst>
                              <p:cond delay="4000"/>
                            </p:stCondLst>
                            <p:childTnLst>
                              <p:par>
                                <p:cTn id="39" presetID="22" presetClass="entr" presetSubtype="1"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up)">
                                      <p:cBhvr>
                                        <p:cTn id="41" dur="1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49" grpId="1" animBg="1"/>
      <p:bldP spid="50" grpId="0" animBg="1"/>
      <p:bldP spid="5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961D1EF5-544B-4C78-BFAE-D9162580A25D}"/>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2B47CBD9-F8E3-4FD3-BA7F-6BD1F41AC141}"/>
              </a:ext>
            </a:extLst>
          </p:cNvPr>
          <p:cNvGrpSpPr/>
          <p:nvPr/>
        </p:nvGrpSpPr>
        <p:grpSpPr>
          <a:xfrm>
            <a:off x="2865874" y="1178221"/>
            <a:ext cx="6460252" cy="1061055"/>
            <a:chOff x="3169808" y="1431044"/>
            <a:chExt cx="5852384" cy="961217"/>
          </a:xfrm>
        </p:grpSpPr>
        <p:grpSp>
          <p:nvGrpSpPr>
            <p:cNvPr id="5" name="组合 4">
              <a:extLst>
                <a:ext uri="{FF2B5EF4-FFF2-40B4-BE49-F238E27FC236}">
                  <a16:creationId xmlns="" xmlns:a16="http://schemas.microsoft.com/office/drawing/2014/main" id="{A74DDE40-DB03-4E86-B35D-F36A30015E82}"/>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49619069-F9BF-4340-8339-6F4F6B23E76A}"/>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C8E10245-DEA1-4E8D-A994-82FE403D1F6C}"/>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81885003-7638-4B9F-8154-5F6B98D5223A}"/>
                </a:ext>
              </a:extLst>
            </p:cNvPr>
            <p:cNvSpPr/>
            <p:nvPr/>
          </p:nvSpPr>
          <p:spPr>
            <a:xfrm>
              <a:off x="5052185" y="1862509"/>
              <a:ext cx="2484955" cy="529751"/>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10</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个“始终”</a:t>
              </a:r>
            </a:p>
          </p:txBody>
        </p:sp>
      </p:grpSp>
      <p:grpSp>
        <p:nvGrpSpPr>
          <p:cNvPr id="10" name="组合 9">
            <a:extLst>
              <a:ext uri="{FF2B5EF4-FFF2-40B4-BE49-F238E27FC236}">
                <a16:creationId xmlns="" xmlns:a16="http://schemas.microsoft.com/office/drawing/2014/main" id="{CBFA0A50-3D8E-480F-8F64-2F89D0A3A65A}"/>
              </a:ext>
            </a:extLst>
          </p:cNvPr>
          <p:cNvGrpSpPr/>
          <p:nvPr/>
        </p:nvGrpSpPr>
        <p:grpSpPr>
          <a:xfrm>
            <a:off x="611349" y="2636527"/>
            <a:ext cx="5278702" cy="611595"/>
            <a:chOff x="1929781" y="2227763"/>
            <a:chExt cx="5604737" cy="611595"/>
          </a:xfrm>
        </p:grpSpPr>
        <p:grpSp>
          <p:nvGrpSpPr>
            <p:cNvPr id="11" name="组合 10">
              <a:extLst>
                <a:ext uri="{FF2B5EF4-FFF2-40B4-BE49-F238E27FC236}">
                  <a16:creationId xmlns="" xmlns:a16="http://schemas.microsoft.com/office/drawing/2014/main" id="{A1FA7148-2412-4A13-82B3-96A7DE28A363}"/>
                </a:ext>
              </a:extLst>
            </p:cNvPr>
            <p:cNvGrpSpPr/>
            <p:nvPr/>
          </p:nvGrpSpPr>
          <p:grpSpPr>
            <a:xfrm>
              <a:off x="1929781" y="2227763"/>
              <a:ext cx="1176431" cy="611595"/>
              <a:chOff x="2376809" y="3848100"/>
              <a:chExt cx="1449626" cy="787400"/>
            </a:xfrm>
          </p:grpSpPr>
          <p:sp>
            <p:nvSpPr>
              <p:cNvPr id="15" name="矩形 14">
                <a:extLst>
                  <a:ext uri="{FF2B5EF4-FFF2-40B4-BE49-F238E27FC236}">
                    <a16:creationId xmlns="" xmlns:a16="http://schemas.microsoft.com/office/drawing/2014/main" id="{8639B4B5-E606-4CDD-A363-E917CD6E4DA3}"/>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6" name="矩形 15">
                <a:extLst>
                  <a:ext uri="{FF2B5EF4-FFF2-40B4-BE49-F238E27FC236}">
                    <a16:creationId xmlns="" xmlns:a16="http://schemas.microsoft.com/office/drawing/2014/main" id="{62D3241A-3256-4BB1-8613-D5A8A7490461}"/>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2" name="组合 11">
              <a:extLst>
                <a:ext uri="{FF2B5EF4-FFF2-40B4-BE49-F238E27FC236}">
                  <a16:creationId xmlns="" xmlns:a16="http://schemas.microsoft.com/office/drawing/2014/main" id="{F80324A2-4611-489F-B398-C2DA8AB6F175}"/>
                </a:ext>
              </a:extLst>
            </p:cNvPr>
            <p:cNvGrpSpPr/>
            <p:nvPr/>
          </p:nvGrpSpPr>
          <p:grpSpPr>
            <a:xfrm>
              <a:off x="3143430" y="2227763"/>
              <a:ext cx="4391088" cy="611595"/>
              <a:chOff x="3856603" y="3848100"/>
              <a:chExt cx="4391088" cy="787400"/>
            </a:xfrm>
          </p:grpSpPr>
          <p:sp>
            <p:nvSpPr>
              <p:cNvPr id="13" name="矩形 12">
                <a:extLst>
                  <a:ext uri="{FF2B5EF4-FFF2-40B4-BE49-F238E27FC236}">
                    <a16:creationId xmlns="" xmlns:a16="http://schemas.microsoft.com/office/drawing/2014/main" id="{4546546B-13A1-4B37-83BA-B73982643E23}"/>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a:extLst>
                  <a:ext uri="{FF2B5EF4-FFF2-40B4-BE49-F238E27FC236}">
                    <a16:creationId xmlns="" xmlns:a16="http://schemas.microsoft.com/office/drawing/2014/main" id="{F83E0DB9-5E56-4259-B3E1-4436D08C8715}"/>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解放思想、实事求是、与时俱进、求真务实</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87" name="组合 86">
            <a:extLst>
              <a:ext uri="{FF2B5EF4-FFF2-40B4-BE49-F238E27FC236}">
                <a16:creationId xmlns="" xmlns:a16="http://schemas.microsoft.com/office/drawing/2014/main" id="{10DE3344-1BF2-46B2-9D3E-179676E986CA}"/>
              </a:ext>
            </a:extLst>
          </p:cNvPr>
          <p:cNvGrpSpPr/>
          <p:nvPr/>
        </p:nvGrpSpPr>
        <p:grpSpPr>
          <a:xfrm>
            <a:off x="6301949" y="2636527"/>
            <a:ext cx="5278702" cy="611595"/>
            <a:chOff x="1929781" y="2227763"/>
            <a:chExt cx="5604737" cy="611595"/>
          </a:xfrm>
        </p:grpSpPr>
        <p:grpSp>
          <p:nvGrpSpPr>
            <p:cNvPr id="88" name="组合 87">
              <a:extLst>
                <a:ext uri="{FF2B5EF4-FFF2-40B4-BE49-F238E27FC236}">
                  <a16:creationId xmlns="" xmlns:a16="http://schemas.microsoft.com/office/drawing/2014/main" id="{3D1154DF-83F1-46AC-811C-1DBD3338CF38}"/>
                </a:ext>
              </a:extLst>
            </p:cNvPr>
            <p:cNvGrpSpPr/>
            <p:nvPr/>
          </p:nvGrpSpPr>
          <p:grpSpPr>
            <a:xfrm>
              <a:off x="1929781" y="2227763"/>
              <a:ext cx="1176431" cy="611595"/>
              <a:chOff x="2376809" y="3848100"/>
              <a:chExt cx="1449626" cy="787400"/>
            </a:xfrm>
          </p:grpSpPr>
          <p:sp>
            <p:nvSpPr>
              <p:cNvPr id="92" name="矩形 91">
                <a:extLst>
                  <a:ext uri="{FF2B5EF4-FFF2-40B4-BE49-F238E27FC236}">
                    <a16:creationId xmlns="" xmlns:a16="http://schemas.microsoft.com/office/drawing/2014/main" id="{60615590-76E8-4557-B473-713ED84BA075}"/>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93" name="矩形 92">
                <a:extLst>
                  <a:ext uri="{FF2B5EF4-FFF2-40B4-BE49-F238E27FC236}">
                    <a16:creationId xmlns="" xmlns:a16="http://schemas.microsoft.com/office/drawing/2014/main" id="{64D493A9-C9EE-416E-B657-AD9454DEEC1C}"/>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89" name="组合 88">
              <a:extLst>
                <a:ext uri="{FF2B5EF4-FFF2-40B4-BE49-F238E27FC236}">
                  <a16:creationId xmlns="" xmlns:a16="http://schemas.microsoft.com/office/drawing/2014/main" id="{D9295B11-B4C9-469B-99A3-93CBD4121584}"/>
                </a:ext>
              </a:extLst>
            </p:cNvPr>
            <p:cNvGrpSpPr/>
            <p:nvPr/>
          </p:nvGrpSpPr>
          <p:grpSpPr>
            <a:xfrm>
              <a:off x="3143430" y="2227763"/>
              <a:ext cx="4391088" cy="611595"/>
              <a:chOff x="3856603" y="3848100"/>
              <a:chExt cx="4391088" cy="787400"/>
            </a:xfrm>
          </p:grpSpPr>
          <p:sp>
            <p:nvSpPr>
              <p:cNvPr id="90" name="矩形 89">
                <a:extLst>
                  <a:ext uri="{FF2B5EF4-FFF2-40B4-BE49-F238E27FC236}">
                    <a16:creationId xmlns="" xmlns:a16="http://schemas.microsoft.com/office/drawing/2014/main" id="{546958C0-0157-495C-B2F0-72E2F62E12EB}"/>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1" name="矩形 90">
                <a:extLst>
                  <a:ext uri="{FF2B5EF4-FFF2-40B4-BE49-F238E27FC236}">
                    <a16:creationId xmlns="" xmlns:a16="http://schemas.microsoft.com/office/drawing/2014/main" id="{999B9B5D-5A18-46B6-A5C3-566DA78AB70F}"/>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以经济建设为中心</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96" name="组合 95">
            <a:extLst>
              <a:ext uri="{FF2B5EF4-FFF2-40B4-BE49-F238E27FC236}">
                <a16:creationId xmlns="" xmlns:a16="http://schemas.microsoft.com/office/drawing/2014/main" id="{34184339-FB6E-428D-9BFD-3BB169592D75}"/>
              </a:ext>
            </a:extLst>
          </p:cNvPr>
          <p:cNvGrpSpPr/>
          <p:nvPr/>
        </p:nvGrpSpPr>
        <p:grpSpPr>
          <a:xfrm>
            <a:off x="611349" y="3392446"/>
            <a:ext cx="5278702" cy="611595"/>
            <a:chOff x="1929781" y="2227763"/>
            <a:chExt cx="5604737" cy="611595"/>
          </a:xfrm>
        </p:grpSpPr>
        <p:grpSp>
          <p:nvGrpSpPr>
            <p:cNvPr id="104" name="组合 103">
              <a:extLst>
                <a:ext uri="{FF2B5EF4-FFF2-40B4-BE49-F238E27FC236}">
                  <a16:creationId xmlns="" xmlns:a16="http://schemas.microsoft.com/office/drawing/2014/main" id="{5A30DA8A-77BF-41A6-BD4B-598051C27C61}"/>
                </a:ext>
              </a:extLst>
            </p:cNvPr>
            <p:cNvGrpSpPr/>
            <p:nvPr/>
          </p:nvGrpSpPr>
          <p:grpSpPr>
            <a:xfrm>
              <a:off x="1929781" y="2227763"/>
              <a:ext cx="1176431" cy="611595"/>
              <a:chOff x="2376809" y="3848100"/>
              <a:chExt cx="1449626" cy="787400"/>
            </a:xfrm>
          </p:grpSpPr>
          <p:sp>
            <p:nvSpPr>
              <p:cNvPr id="108" name="矩形 107">
                <a:extLst>
                  <a:ext uri="{FF2B5EF4-FFF2-40B4-BE49-F238E27FC236}">
                    <a16:creationId xmlns="" xmlns:a16="http://schemas.microsoft.com/office/drawing/2014/main" id="{5715E3F3-1482-4FC3-865D-C0C6FB630026}"/>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09" name="矩形 108">
                <a:extLst>
                  <a:ext uri="{FF2B5EF4-FFF2-40B4-BE49-F238E27FC236}">
                    <a16:creationId xmlns="" xmlns:a16="http://schemas.microsoft.com/office/drawing/2014/main" id="{D5608EF2-7E1A-4762-9360-E5478105C23D}"/>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05" name="组合 104">
              <a:extLst>
                <a:ext uri="{FF2B5EF4-FFF2-40B4-BE49-F238E27FC236}">
                  <a16:creationId xmlns="" xmlns:a16="http://schemas.microsoft.com/office/drawing/2014/main" id="{0BFD1102-C1F0-4837-A4C9-434D7AECAA97}"/>
                </a:ext>
              </a:extLst>
            </p:cNvPr>
            <p:cNvGrpSpPr/>
            <p:nvPr/>
          </p:nvGrpSpPr>
          <p:grpSpPr>
            <a:xfrm>
              <a:off x="3143430" y="2227763"/>
              <a:ext cx="4391088" cy="611595"/>
              <a:chOff x="3856603" y="3848100"/>
              <a:chExt cx="4391088" cy="787400"/>
            </a:xfrm>
          </p:grpSpPr>
          <p:sp>
            <p:nvSpPr>
              <p:cNvPr id="106" name="矩形 105">
                <a:extLst>
                  <a:ext uri="{FF2B5EF4-FFF2-40B4-BE49-F238E27FC236}">
                    <a16:creationId xmlns="" xmlns:a16="http://schemas.microsoft.com/office/drawing/2014/main" id="{43EE0318-EF03-4305-8DB5-D2B511B4A460}"/>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7" name="矩形 106">
                <a:extLst>
                  <a:ext uri="{FF2B5EF4-FFF2-40B4-BE49-F238E27FC236}">
                    <a16:creationId xmlns="" xmlns:a16="http://schemas.microsoft.com/office/drawing/2014/main" id="{C040704C-2E40-4E8B-82BF-6AAC93DE9648}"/>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中国特色社会主义政治发展道路</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97" name="组合 96">
            <a:extLst>
              <a:ext uri="{FF2B5EF4-FFF2-40B4-BE49-F238E27FC236}">
                <a16:creationId xmlns="" xmlns:a16="http://schemas.microsoft.com/office/drawing/2014/main" id="{07519844-E0DC-4F50-B46E-2797F2BDFA38}"/>
              </a:ext>
            </a:extLst>
          </p:cNvPr>
          <p:cNvGrpSpPr/>
          <p:nvPr/>
        </p:nvGrpSpPr>
        <p:grpSpPr>
          <a:xfrm>
            <a:off x="6301949" y="3392446"/>
            <a:ext cx="5278702" cy="611595"/>
            <a:chOff x="1929781" y="2227763"/>
            <a:chExt cx="5604737" cy="611595"/>
          </a:xfrm>
        </p:grpSpPr>
        <p:grpSp>
          <p:nvGrpSpPr>
            <p:cNvPr id="98" name="组合 97">
              <a:extLst>
                <a:ext uri="{FF2B5EF4-FFF2-40B4-BE49-F238E27FC236}">
                  <a16:creationId xmlns="" xmlns:a16="http://schemas.microsoft.com/office/drawing/2014/main" id="{C81D4718-7101-4927-BA0C-2FB7E3B64516}"/>
                </a:ext>
              </a:extLst>
            </p:cNvPr>
            <p:cNvGrpSpPr/>
            <p:nvPr/>
          </p:nvGrpSpPr>
          <p:grpSpPr>
            <a:xfrm>
              <a:off x="1929781" y="2227763"/>
              <a:ext cx="1176431" cy="611595"/>
              <a:chOff x="2376809" y="3848100"/>
              <a:chExt cx="1449626" cy="787400"/>
            </a:xfrm>
          </p:grpSpPr>
          <p:sp>
            <p:nvSpPr>
              <p:cNvPr id="102" name="矩形 101">
                <a:extLst>
                  <a:ext uri="{FF2B5EF4-FFF2-40B4-BE49-F238E27FC236}">
                    <a16:creationId xmlns="" xmlns:a16="http://schemas.microsoft.com/office/drawing/2014/main" id="{8577C68C-488A-4B24-BC5C-50EC5C6B9817}"/>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03" name="矩形 102">
                <a:extLst>
                  <a:ext uri="{FF2B5EF4-FFF2-40B4-BE49-F238E27FC236}">
                    <a16:creationId xmlns="" xmlns:a16="http://schemas.microsoft.com/office/drawing/2014/main" id="{01EB2E81-68F9-437F-90AE-D5E09A525764}"/>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99" name="组合 98">
              <a:extLst>
                <a:ext uri="{FF2B5EF4-FFF2-40B4-BE49-F238E27FC236}">
                  <a16:creationId xmlns="" xmlns:a16="http://schemas.microsoft.com/office/drawing/2014/main" id="{DDD13105-AC85-433F-9856-4B2F38BE0D4E}"/>
                </a:ext>
              </a:extLst>
            </p:cNvPr>
            <p:cNvGrpSpPr/>
            <p:nvPr/>
          </p:nvGrpSpPr>
          <p:grpSpPr>
            <a:xfrm>
              <a:off x="3143430" y="2227763"/>
              <a:ext cx="4391088" cy="611595"/>
              <a:chOff x="3856603" y="3848100"/>
              <a:chExt cx="4391088" cy="787400"/>
            </a:xfrm>
          </p:grpSpPr>
          <p:sp>
            <p:nvSpPr>
              <p:cNvPr id="100" name="矩形 99">
                <a:extLst>
                  <a:ext uri="{FF2B5EF4-FFF2-40B4-BE49-F238E27FC236}">
                    <a16:creationId xmlns="" xmlns:a16="http://schemas.microsoft.com/office/drawing/2014/main" id="{0B1676C3-C79C-4987-B135-2B17A9EA87AF}"/>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1" name="矩形 100">
                <a:extLst>
                  <a:ext uri="{FF2B5EF4-FFF2-40B4-BE49-F238E27FC236}">
                    <a16:creationId xmlns="" xmlns:a16="http://schemas.microsoft.com/office/drawing/2014/main" id="{B1CC4B26-1E6F-45E0-9C66-411872704730}"/>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发展社会主义先进文化</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111" name="组合 110">
            <a:extLst>
              <a:ext uri="{FF2B5EF4-FFF2-40B4-BE49-F238E27FC236}">
                <a16:creationId xmlns="" xmlns:a16="http://schemas.microsoft.com/office/drawing/2014/main" id="{38E68709-7E8E-4B6B-8C95-A9AF7FE0FE2D}"/>
              </a:ext>
            </a:extLst>
          </p:cNvPr>
          <p:cNvGrpSpPr/>
          <p:nvPr/>
        </p:nvGrpSpPr>
        <p:grpSpPr>
          <a:xfrm>
            <a:off x="611349" y="4148365"/>
            <a:ext cx="5278702" cy="611595"/>
            <a:chOff x="1929781" y="2227763"/>
            <a:chExt cx="5604737" cy="611595"/>
          </a:xfrm>
        </p:grpSpPr>
        <p:grpSp>
          <p:nvGrpSpPr>
            <p:cNvPr id="119" name="组合 118">
              <a:extLst>
                <a:ext uri="{FF2B5EF4-FFF2-40B4-BE49-F238E27FC236}">
                  <a16:creationId xmlns="" xmlns:a16="http://schemas.microsoft.com/office/drawing/2014/main" id="{C8B0A01F-89D3-4853-A4CB-A08894A1BF12}"/>
                </a:ext>
              </a:extLst>
            </p:cNvPr>
            <p:cNvGrpSpPr/>
            <p:nvPr/>
          </p:nvGrpSpPr>
          <p:grpSpPr>
            <a:xfrm>
              <a:off x="1929781" y="2227763"/>
              <a:ext cx="1176431" cy="611595"/>
              <a:chOff x="2376809" y="3848100"/>
              <a:chExt cx="1449626" cy="787400"/>
            </a:xfrm>
          </p:grpSpPr>
          <p:sp>
            <p:nvSpPr>
              <p:cNvPr id="123" name="矩形 122">
                <a:extLst>
                  <a:ext uri="{FF2B5EF4-FFF2-40B4-BE49-F238E27FC236}">
                    <a16:creationId xmlns="" xmlns:a16="http://schemas.microsoft.com/office/drawing/2014/main" id="{C0A97CF4-C66D-48C4-A42F-B5C8C67A4ACA}"/>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24" name="矩形 123">
                <a:extLst>
                  <a:ext uri="{FF2B5EF4-FFF2-40B4-BE49-F238E27FC236}">
                    <a16:creationId xmlns="" xmlns:a16="http://schemas.microsoft.com/office/drawing/2014/main" id="{9744E9DC-70E4-45DB-A1FE-F90A1A27E335}"/>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20" name="组合 119">
              <a:extLst>
                <a:ext uri="{FF2B5EF4-FFF2-40B4-BE49-F238E27FC236}">
                  <a16:creationId xmlns="" xmlns:a16="http://schemas.microsoft.com/office/drawing/2014/main" id="{8F0EA06A-FF1E-4694-91E6-AC8841FDCA78}"/>
                </a:ext>
              </a:extLst>
            </p:cNvPr>
            <p:cNvGrpSpPr/>
            <p:nvPr/>
          </p:nvGrpSpPr>
          <p:grpSpPr>
            <a:xfrm>
              <a:off x="3143430" y="2227763"/>
              <a:ext cx="4391088" cy="611595"/>
              <a:chOff x="3856603" y="3848100"/>
              <a:chExt cx="4391088" cy="787400"/>
            </a:xfrm>
          </p:grpSpPr>
          <p:sp>
            <p:nvSpPr>
              <p:cNvPr id="121" name="矩形 120">
                <a:extLst>
                  <a:ext uri="{FF2B5EF4-FFF2-40B4-BE49-F238E27FC236}">
                    <a16:creationId xmlns="" xmlns:a16="http://schemas.microsoft.com/office/drawing/2014/main" id="{2F10764F-3283-425E-88E9-328E369E59E8}"/>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2" name="矩形 121">
                <a:extLst>
                  <a:ext uri="{FF2B5EF4-FFF2-40B4-BE49-F238E27FC236}">
                    <a16:creationId xmlns="" xmlns:a16="http://schemas.microsoft.com/office/drawing/2014/main" id="{6142D151-A758-4BFA-8848-35CA07BA3F33}"/>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在发展中保障和改善民生</a:t>
                </a:r>
              </a:p>
            </p:txBody>
          </p:sp>
        </p:grpSp>
      </p:grpSp>
      <p:grpSp>
        <p:nvGrpSpPr>
          <p:cNvPr id="112" name="组合 111">
            <a:extLst>
              <a:ext uri="{FF2B5EF4-FFF2-40B4-BE49-F238E27FC236}">
                <a16:creationId xmlns="" xmlns:a16="http://schemas.microsoft.com/office/drawing/2014/main" id="{48AC055D-DA3D-4B51-8E80-A5302CE670BD}"/>
              </a:ext>
            </a:extLst>
          </p:cNvPr>
          <p:cNvGrpSpPr/>
          <p:nvPr/>
        </p:nvGrpSpPr>
        <p:grpSpPr>
          <a:xfrm>
            <a:off x="6301949" y="4148365"/>
            <a:ext cx="5278702" cy="611595"/>
            <a:chOff x="1929781" y="2227763"/>
            <a:chExt cx="5604737" cy="611595"/>
          </a:xfrm>
        </p:grpSpPr>
        <p:grpSp>
          <p:nvGrpSpPr>
            <p:cNvPr id="113" name="组合 112">
              <a:extLst>
                <a:ext uri="{FF2B5EF4-FFF2-40B4-BE49-F238E27FC236}">
                  <a16:creationId xmlns="" xmlns:a16="http://schemas.microsoft.com/office/drawing/2014/main" id="{587FBD55-452F-4048-98EF-85F0143D46AC}"/>
                </a:ext>
              </a:extLst>
            </p:cNvPr>
            <p:cNvGrpSpPr/>
            <p:nvPr/>
          </p:nvGrpSpPr>
          <p:grpSpPr>
            <a:xfrm>
              <a:off x="1929781" y="2227763"/>
              <a:ext cx="1176431" cy="611595"/>
              <a:chOff x="2376809" y="3848100"/>
              <a:chExt cx="1449626" cy="787400"/>
            </a:xfrm>
          </p:grpSpPr>
          <p:sp>
            <p:nvSpPr>
              <p:cNvPr id="117" name="矩形 116">
                <a:extLst>
                  <a:ext uri="{FF2B5EF4-FFF2-40B4-BE49-F238E27FC236}">
                    <a16:creationId xmlns="" xmlns:a16="http://schemas.microsoft.com/office/drawing/2014/main" id="{C938BC74-B4FA-436A-A589-CB810E8711F5}"/>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18" name="矩形 117">
                <a:extLst>
                  <a:ext uri="{FF2B5EF4-FFF2-40B4-BE49-F238E27FC236}">
                    <a16:creationId xmlns="" xmlns:a16="http://schemas.microsoft.com/office/drawing/2014/main" id="{07EB7FE5-90AC-406B-8069-A80FC4836FD1}"/>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14" name="组合 113">
              <a:extLst>
                <a:ext uri="{FF2B5EF4-FFF2-40B4-BE49-F238E27FC236}">
                  <a16:creationId xmlns="" xmlns:a16="http://schemas.microsoft.com/office/drawing/2014/main" id="{C5C7992C-5158-448B-AA2D-4CBBFA45FC9A}"/>
                </a:ext>
              </a:extLst>
            </p:cNvPr>
            <p:cNvGrpSpPr/>
            <p:nvPr/>
          </p:nvGrpSpPr>
          <p:grpSpPr>
            <a:xfrm>
              <a:off x="3143430" y="2227763"/>
              <a:ext cx="4391088" cy="611595"/>
              <a:chOff x="3856603" y="3848100"/>
              <a:chExt cx="4391088" cy="787400"/>
            </a:xfrm>
          </p:grpSpPr>
          <p:sp>
            <p:nvSpPr>
              <p:cNvPr id="115" name="矩形 114">
                <a:extLst>
                  <a:ext uri="{FF2B5EF4-FFF2-40B4-BE49-F238E27FC236}">
                    <a16:creationId xmlns="" xmlns:a16="http://schemas.microsoft.com/office/drawing/2014/main" id="{9D583F50-7461-4440-B52E-DE9F3086E0B7}"/>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6" name="矩形 115">
                <a:extLst>
                  <a:ext uri="{FF2B5EF4-FFF2-40B4-BE49-F238E27FC236}">
                    <a16:creationId xmlns="" xmlns:a16="http://schemas.microsoft.com/office/drawing/2014/main" id="{922159EC-66F3-4194-B860-958F4B59BD2F}"/>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保护环境和节约资源</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126" name="组合 125">
            <a:extLst>
              <a:ext uri="{FF2B5EF4-FFF2-40B4-BE49-F238E27FC236}">
                <a16:creationId xmlns="" xmlns:a16="http://schemas.microsoft.com/office/drawing/2014/main" id="{8B6197EE-0E73-4C27-8D26-2904430AAC6A}"/>
              </a:ext>
            </a:extLst>
          </p:cNvPr>
          <p:cNvGrpSpPr/>
          <p:nvPr/>
        </p:nvGrpSpPr>
        <p:grpSpPr>
          <a:xfrm>
            <a:off x="611349" y="4904284"/>
            <a:ext cx="5278702" cy="611595"/>
            <a:chOff x="1929781" y="2227763"/>
            <a:chExt cx="5604737" cy="611595"/>
          </a:xfrm>
        </p:grpSpPr>
        <p:grpSp>
          <p:nvGrpSpPr>
            <p:cNvPr id="134" name="组合 133">
              <a:extLst>
                <a:ext uri="{FF2B5EF4-FFF2-40B4-BE49-F238E27FC236}">
                  <a16:creationId xmlns="" xmlns:a16="http://schemas.microsoft.com/office/drawing/2014/main" id="{536EC0D9-E08D-4A01-A96E-8D155BE374A4}"/>
                </a:ext>
              </a:extLst>
            </p:cNvPr>
            <p:cNvGrpSpPr/>
            <p:nvPr/>
          </p:nvGrpSpPr>
          <p:grpSpPr>
            <a:xfrm>
              <a:off x="1929781" y="2227763"/>
              <a:ext cx="1176431" cy="611595"/>
              <a:chOff x="2376809" y="3848100"/>
              <a:chExt cx="1449626" cy="787400"/>
            </a:xfrm>
          </p:grpSpPr>
          <p:sp>
            <p:nvSpPr>
              <p:cNvPr id="138" name="矩形 137">
                <a:extLst>
                  <a:ext uri="{FF2B5EF4-FFF2-40B4-BE49-F238E27FC236}">
                    <a16:creationId xmlns="" xmlns:a16="http://schemas.microsoft.com/office/drawing/2014/main" id="{88A2370E-E40C-4CB8-980A-71961C032916}"/>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39" name="矩形 138">
                <a:extLst>
                  <a:ext uri="{FF2B5EF4-FFF2-40B4-BE49-F238E27FC236}">
                    <a16:creationId xmlns="" xmlns:a16="http://schemas.microsoft.com/office/drawing/2014/main" id="{E56E3740-06E2-4EF4-A90A-916119937D88}"/>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35" name="组合 134">
              <a:extLst>
                <a:ext uri="{FF2B5EF4-FFF2-40B4-BE49-F238E27FC236}">
                  <a16:creationId xmlns="" xmlns:a16="http://schemas.microsoft.com/office/drawing/2014/main" id="{882BA4F7-D7F2-4F74-811C-EE2DD6761A7B}"/>
                </a:ext>
              </a:extLst>
            </p:cNvPr>
            <p:cNvGrpSpPr/>
            <p:nvPr/>
          </p:nvGrpSpPr>
          <p:grpSpPr>
            <a:xfrm>
              <a:off x="3143430" y="2227763"/>
              <a:ext cx="4391088" cy="611595"/>
              <a:chOff x="3856603" y="3848100"/>
              <a:chExt cx="4391088" cy="787400"/>
            </a:xfrm>
          </p:grpSpPr>
          <p:sp>
            <p:nvSpPr>
              <p:cNvPr id="136" name="矩形 135">
                <a:extLst>
                  <a:ext uri="{FF2B5EF4-FFF2-40B4-BE49-F238E27FC236}">
                    <a16:creationId xmlns="" xmlns:a16="http://schemas.microsoft.com/office/drawing/2014/main" id="{26E7EF11-97AA-40BE-A7D1-811DB388E5AC}"/>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7" name="矩形 136">
                <a:extLst>
                  <a:ext uri="{FF2B5EF4-FFF2-40B4-BE49-F238E27FC236}">
                    <a16:creationId xmlns="" xmlns:a16="http://schemas.microsoft.com/office/drawing/2014/main" id="{8E3EF7CE-B510-4E09-9610-9CAD456BCBAC}"/>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党对军队的绝对领导</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127" name="组合 126">
            <a:extLst>
              <a:ext uri="{FF2B5EF4-FFF2-40B4-BE49-F238E27FC236}">
                <a16:creationId xmlns="" xmlns:a16="http://schemas.microsoft.com/office/drawing/2014/main" id="{7C0D2E92-A7D8-4B62-9678-062499B48F24}"/>
              </a:ext>
            </a:extLst>
          </p:cNvPr>
          <p:cNvGrpSpPr/>
          <p:nvPr/>
        </p:nvGrpSpPr>
        <p:grpSpPr>
          <a:xfrm>
            <a:off x="6301949" y="4904284"/>
            <a:ext cx="5278702" cy="611595"/>
            <a:chOff x="1929781" y="2227763"/>
            <a:chExt cx="5604737" cy="611595"/>
          </a:xfrm>
        </p:grpSpPr>
        <p:grpSp>
          <p:nvGrpSpPr>
            <p:cNvPr id="128" name="组合 127">
              <a:extLst>
                <a:ext uri="{FF2B5EF4-FFF2-40B4-BE49-F238E27FC236}">
                  <a16:creationId xmlns="" xmlns:a16="http://schemas.microsoft.com/office/drawing/2014/main" id="{312290FE-7610-4A2C-BFD4-DA8633B095BE}"/>
                </a:ext>
              </a:extLst>
            </p:cNvPr>
            <p:cNvGrpSpPr/>
            <p:nvPr/>
          </p:nvGrpSpPr>
          <p:grpSpPr>
            <a:xfrm>
              <a:off x="1929781" y="2227763"/>
              <a:ext cx="1176431" cy="611595"/>
              <a:chOff x="2376809" y="3848100"/>
              <a:chExt cx="1449626" cy="787400"/>
            </a:xfrm>
          </p:grpSpPr>
          <p:sp>
            <p:nvSpPr>
              <p:cNvPr id="132" name="矩形 131">
                <a:extLst>
                  <a:ext uri="{FF2B5EF4-FFF2-40B4-BE49-F238E27FC236}">
                    <a16:creationId xmlns="" xmlns:a16="http://schemas.microsoft.com/office/drawing/2014/main" id="{4CBB1210-6EAA-46F7-9BFF-91E83DAB74F1}"/>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33" name="矩形 132">
                <a:extLst>
                  <a:ext uri="{FF2B5EF4-FFF2-40B4-BE49-F238E27FC236}">
                    <a16:creationId xmlns="" xmlns:a16="http://schemas.microsoft.com/office/drawing/2014/main" id="{1F791DAC-59FB-48AE-ABD0-3BE8E17682E3}"/>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29" name="组合 128">
              <a:extLst>
                <a:ext uri="{FF2B5EF4-FFF2-40B4-BE49-F238E27FC236}">
                  <a16:creationId xmlns="" xmlns:a16="http://schemas.microsoft.com/office/drawing/2014/main" id="{C0AB544A-599F-444C-BC1B-57105DDE3688}"/>
                </a:ext>
              </a:extLst>
            </p:cNvPr>
            <p:cNvGrpSpPr/>
            <p:nvPr/>
          </p:nvGrpSpPr>
          <p:grpSpPr>
            <a:xfrm>
              <a:off x="3143430" y="2227763"/>
              <a:ext cx="4391088" cy="611595"/>
              <a:chOff x="3856603" y="3848100"/>
              <a:chExt cx="4391088" cy="787400"/>
            </a:xfrm>
          </p:grpSpPr>
          <p:sp>
            <p:nvSpPr>
              <p:cNvPr id="130" name="矩形 129">
                <a:extLst>
                  <a:ext uri="{FF2B5EF4-FFF2-40B4-BE49-F238E27FC236}">
                    <a16:creationId xmlns="" xmlns:a16="http://schemas.microsoft.com/office/drawing/2014/main" id="{0FD443A5-C005-436C-B296-0494C4060DBB}"/>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1" name="矩形 130">
                <a:extLst>
                  <a:ext uri="{FF2B5EF4-FFF2-40B4-BE49-F238E27FC236}">
                    <a16:creationId xmlns="" xmlns:a16="http://schemas.microsoft.com/office/drawing/2014/main" id="{A08D8E1A-D2A6-4CCC-AC10-1D3ACE5C4206}"/>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推进祖国和平统一大业</a:t>
                </a:r>
              </a:p>
            </p:txBody>
          </p:sp>
        </p:grpSp>
      </p:grpSp>
      <p:grpSp>
        <p:nvGrpSpPr>
          <p:cNvPr id="141" name="组合 140">
            <a:extLst>
              <a:ext uri="{FF2B5EF4-FFF2-40B4-BE49-F238E27FC236}">
                <a16:creationId xmlns="" xmlns:a16="http://schemas.microsoft.com/office/drawing/2014/main" id="{8518E695-F2F5-4922-A5B5-88A78AAB72F2}"/>
              </a:ext>
            </a:extLst>
          </p:cNvPr>
          <p:cNvGrpSpPr/>
          <p:nvPr/>
        </p:nvGrpSpPr>
        <p:grpSpPr>
          <a:xfrm>
            <a:off x="611349" y="5660204"/>
            <a:ext cx="5278702" cy="611595"/>
            <a:chOff x="1929781" y="2227763"/>
            <a:chExt cx="5604737" cy="611595"/>
          </a:xfrm>
        </p:grpSpPr>
        <p:grpSp>
          <p:nvGrpSpPr>
            <p:cNvPr id="149" name="组合 148">
              <a:extLst>
                <a:ext uri="{FF2B5EF4-FFF2-40B4-BE49-F238E27FC236}">
                  <a16:creationId xmlns="" xmlns:a16="http://schemas.microsoft.com/office/drawing/2014/main" id="{DDEB8FFC-36B5-4D57-8F14-067BBA8C2BAD}"/>
                </a:ext>
              </a:extLst>
            </p:cNvPr>
            <p:cNvGrpSpPr/>
            <p:nvPr/>
          </p:nvGrpSpPr>
          <p:grpSpPr>
            <a:xfrm>
              <a:off x="1929781" y="2227763"/>
              <a:ext cx="1176431" cy="611595"/>
              <a:chOff x="2376809" y="3848100"/>
              <a:chExt cx="1449626" cy="787400"/>
            </a:xfrm>
          </p:grpSpPr>
          <p:sp>
            <p:nvSpPr>
              <p:cNvPr id="153" name="矩形 152">
                <a:extLst>
                  <a:ext uri="{FF2B5EF4-FFF2-40B4-BE49-F238E27FC236}">
                    <a16:creationId xmlns="" xmlns:a16="http://schemas.microsoft.com/office/drawing/2014/main" id="{09DDB563-2220-4236-886A-1290E077AC75}"/>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54" name="矩形 153">
                <a:extLst>
                  <a:ext uri="{FF2B5EF4-FFF2-40B4-BE49-F238E27FC236}">
                    <a16:creationId xmlns="" xmlns:a16="http://schemas.microsoft.com/office/drawing/2014/main" id="{DCDE4E36-EDC1-4D3B-89ED-41C1D05E5B44}"/>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50" name="组合 149">
              <a:extLst>
                <a:ext uri="{FF2B5EF4-FFF2-40B4-BE49-F238E27FC236}">
                  <a16:creationId xmlns="" xmlns:a16="http://schemas.microsoft.com/office/drawing/2014/main" id="{CC3B90E3-4765-49AD-8140-2D3A008BF53D}"/>
                </a:ext>
              </a:extLst>
            </p:cNvPr>
            <p:cNvGrpSpPr/>
            <p:nvPr/>
          </p:nvGrpSpPr>
          <p:grpSpPr>
            <a:xfrm>
              <a:off x="3143430" y="2227763"/>
              <a:ext cx="4391088" cy="611595"/>
              <a:chOff x="3856603" y="3848100"/>
              <a:chExt cx="4391088" cy="787400"/>
            </a:xfrm>
          </p:grpSpPr>
          <p:sp>
            <p:nvSpPr>
              <p:cNvPr id="151" name="矩形 150">
                <a:extLst>
                  <a:ext uri="{FF2B5EF4-FFF2-40B4-BE49-F238E27FC236}">
                    <a16:creationId xmlns="" xmlns:a16="http://schemas.microsoft.com/office/drawing/2014/main" id="{991F0E57-E8E6-409C-9B21-55FD85FBFF54}"/>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2" name="矩形 151">
                <a:extLst>
                  <a:ext uri="{FF2B5EF4-FFF2-40B4-BE49-F238E27FC236}">
                    <a16:creationId xmlns="" xmlns:a16="http://schemas.microsoft.com/office/drawing/2014/main" id="{15827AD3-E5C0-4871-BADD-72947B4B72BA}"/>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独立自主的和平外交政策</a:t>
                </a:r>
                <a:endParaRPr lang="en-US" altLang="zh-CN" sz="1600" b="1" kern="0" dirty="0">
                  <a:latin typeface="Arial" panose="020B0604020202020204" pitchFamily="34" charset="0"/>
                  <a:ea typeface="微软雅黑" panose="020B0503020204020204" pitchFamily="34" charset="-122"/>
                  <a:cs typeface="+mn-ea"/>
                </a:endParaRPr>
              </a:p>
            </p:txBody>
          </p:sp>
        </p:grpSp>
      </p:grpSp>
      <p:grpSp>
        <p:nvGrpSpPr>
          <p:cNvPr id="142" name="组合 141">
            <a:extLst>
              <a:ext uri="{FF2B5EF4-FFF2-40B4-BE49-F238E27FC236}">
                <a16:creationId xmlns="" xmlns:a16="http://schemas.microsoft.com/office/drawing/2014/main" id="{6237906D-DE50-43EC-936C-8DBA52B2FD70}"/>
              </a:ext>
            </a:extLst>
          </p:cNvPr>
          <p:cNvGrpSpPr/>
          <p:nvPr/>
        </p:nvGrpSpPr>
        <p:grpSpPr>
          <a:xfrm>
            <a:off x="6301949" y="5660204"/>
            <a:ext cx="5278702" cy="611595"/>
            <a:chOff x="1929781" y="2227763"/>
            <a:chExt cx="5604737" cy="611595"/>
          </a:xfrm>
        </p:grpSpPr>
        <p:grpSp>
          <p:nvGrpSpPr>
            <p:cNvPr id="143" name="组合 142">
              <a:extLst>
                <a:ext uri="{FF2B5EF4-FFF2-40B4-BE49-F238E27FC236}">
                  <a16:creationId xmlns="" xmlns:a16="http://schemas.microsoft.com/office/drawing/2014/main" id="{0DE031F8-D61F-47B0-9866-48E34E67D29A}"/>
                </a:ext>
              </a:extLst>
            </p:cNvPr>
            <p:cNvGrpSpPr/>
            <p:nvPr/>
          </p:nvGrpSpPr>
          <p:grpSpPr>
            <a:xfrm>
              <a:off x="1929781" y="2227763"/>
              <a:ext cx="1176431" cy="611595"/>
              <a:chOff x="2376809" y="3848100"/>
              <a:chExt cx="1449626" cy="787400"/>
            </a:xfrm>
          </p:grpSpPr>
          <p:sp>
            <p:nvSpPr>
              <p:cNvPr id="147" name="矩形 146">
                <a:extLst>
                  <a:ext uri="{FF2B5EF4-FFF2-40B4-BE49-F238E27FC236}">
                    <a16:creationId xmlns="" xmlns:a16="http://schemas.microsoft.com/office/drawing/2014/main" id="{202E7818-E138-4EAC-A8B6-E4739AF872E3}"/>
                  </a:ext>
                </a:extLst>
              </p:cNvPr>
              <p:cNvSpPr/>
              <p:nvPr/>
            </p:nvSpPr>
            <p:spPr>
              <a:xfrm>
                <a:off x="2376810" y="3848100"/>
                <a:ext cx="1449625"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endParaRPr>
              </a:p>
            </p:txBody>
          </p:sp>
          <p:sp>
            <p:nvSpPr>
              <p:cNvPr id="148" name="矩形 147">
                <a:extLst>
                  <a:ext uri="{FF2B5EF4-FFF2-40B4-BE49-F238E27FC236}">
                    <a16:creationId xmlns="" xmlns:a16="http://schemas.microsoft.com/office/drawing/2014/main" id="{BF3FFDD5-5231-4D2B-A674-1D5732A91473}"/>
                  </a:ext>
                </a:extLst>
              </p:cNvPr>
              <p:cNvSpPr/>
              <p:nvPr/>
            </p:nvSpPr>
            <p:spPr>
              <a:xfrm>
                <a:off x="2376809" y="4004051"/>
                <a:ext cx="1449625" cy="475498"/>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始终坚持</a:t>
                </a:r>
              </a:p>
            </p:txBody>
          </p:sp>
        </p:grpSp>
        <p:grpSp>
          <p:nvGrpSpPr>
            <p:cNvPr id="144" name="组合 143">
              <a:extLst>
                <a:ext uri="{FF2B5EF4-FFF2-40B4-BE49-F238E27FC236}">
                  <a16:creationId xmlns="" xmlns:a16="http://schemas.microsoft.com/office/drawing/2014/main" id="{6D3B4DB5-844E-446B-9B27-03B30ED106D3}"/>
                </a:ext>
              </a:extLst>
            </p:cNvPr>
            <p:cNvGrpSpPr/>
            <p:nvPr/>
          </p:nvGrpSpPr>
          <p:grpSpPr>
            <a:xfrm>
              <a:off x="3143430" y="2227763"/>
              <a:ext cx="4391088" cy="611595"/>
              <a:chOff x="3856603" y="3848100"/>
              <a:chExt cx="4391088" cy="787400"/>
            </a:xfrm>
          </p:grpSpPr>
          <p:sp>
            <p:nvSpPr>
              <p:cNvPr id="145" name="矩形 144">
                <a:extLst>
                  <a:ext uri="{FF2B5EF4-FFF2-40B4-BE49-F238E27FC236}">
                    <a16:creationId xmlns="" xmlns:a16="http://schemas.microsoft.com/office/drawing/2014/main" id="{EAE84CF6-0FEB-4EA7-91B9-853DCC34ABF9}"/>
                  </a:ext>
                </a:extLst>
              </p:cNvPr>
              <p:cNvSpPr/>
              <p:nvPr/>
            </p:nvSpPr>
            <p:spPr>
              <a:xfrm>
                <a:off x="3856603" y="3848100"/>
                <a:ext cx="4391088"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6" name="矩形 145">
                <a:extLst>
                  <a:ext uri="{FF2B5EF4-FFF2-40B4-BE49-F238E27FC236}">
                    <a16:creationId xmlns="" xmlns:a16="http://schemas.microsoft.com/office/drawing/2014/main" id="{E6F831E6-473A-4F85-9DE8-BF2A4C838136}"/>
                  </a:ext>
                </a:extLst>
              </p:cNvPr>
              <p:cNvSpPr/>
              <p:nvPr/>
            </p:nvSpPr>
            <p:spPr>
              <a:xfrm>
                <a:off x="3856603" y="3996662"/>
                <a:ext cx="4391088" cy="490275"/>
              </a:xfrm>
              <a:prstGeom prst="rect">
                <a:avLst/>
              </a:prstGeom>
            </p:spPr>
            <p:txBody>
              <a:bodyPr wrap="square">
                <a:spAutoFit/>
              </a:bodyPr>
              <a:lstStyle/>
              <a:p>
                <a:pPr>
                  <a:lnSpc>
                    <a:spcPct val="130000"/>
                  </a:lnSpc>
                </a:pPr>
                <a:r>
                  <a:rPr lang="zh-CN" altLang="en-US" sz="1600" b="1" kern="0" dirty="0">
                    <a:latin typeface="Arial" panose="020B0604020202020204" pitchFamily="34" charset="0"/>
                    <a:ea typeface="微软雅黑" panose="020B0503020204020204" pitchFamily="34" charset="-122"/>
                    <a:cs typeface="+mn-ea"/>
                  </a:rPr>
                  <a:t>加强和改善党的领导</a:t>
                </a:r>
                <a:endParaRPr lang="en-US" altLang="zh-CN" sz="1600" b="1" kern="0" dirty="0">
                  <a:latin typeface="Arial" panose="020B0604020202020204" pitchFamily="34" charset="0"/>
                  <a:ea typeface="微软雅黑" panose="020B0503020204020204" pitchFamily="34" charset="-122"/>
                  <a:cs typeface="+mn-ea"/>
                </a:endParaRPr>
              </a:p>
            </p:txBody>
          </p:sp>
        </p:grpSp>
      </p:grpSp>
    </p:spTree>
    <p:extLst>
      <p:ext uri="{BB962C8B-B14F-4D97-AF65-F5344CB8AC3E}">
        <p14:creationId xmlns:p14="http://schemas.microsoft.com/office/powerpoint/2010/main" val="125849016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animEffect transition="in" filter="fade">
                                      <p:cBhvr>
                                        <p:cTn id="21" dur="500"/>
                                        <p:tgtEl>
                                          <p:spTgt spid="87"/>
                                        </p:tgtEl>
                                      </p:cBhvr>
                                    </p:animEffect>
                                  </p:childTnLst>
                                </p:cTn>
                              </p:par>
                            </p:childTnLst>
                          </p:cTn>
                        </p:par>
                        <p:par>
                          <p:cTn id="22" fill="hold">
                            <p:stCondLst>
                              <p:cond delay="1750"/>
                            </p:stCondLst>
                            <p:childTnLst>
                              <p:par>
                                <p:cTn id="23" presetID="53" presetClass="entr" presetSubtype="16" fill="hold" nodeType="after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p:cTn id="25" dur="500" fill="hold"/>
                                        <p:tgtEl>
                                          <p:spTgt spid="96"/>
                                        </p:tgtEl>
                                        <p:attrNameLst>
                                          <p:attrName>ppt_w</p:attrName>
                                        </p:attrNameLst>
                                      </p:cBhvr>
                                      <p:tavLst>
                                        <p:tav tm="0">
                                          <p:val>
                                            <p:fltVal val="0"/>
                                          </p:val>
                                        </p:tav>
                                        <p:tav tm="100000">
                                          <p:val>
                                            <p:strVal val="#ppt_w"/>
                                          </p:val>
                                        </p:tav>
                                      </p:tavLst>
                                    </p:anim>
                                    <p:anim calcmode="lin" valueType="num">
                                      <p:cBhvr>
                                        <p:cTn id="26" dur="500" fill="hold"/>
                                        <p:tgtEl>
                                          <p:spTgt spid="96"/>
                                        </p:tgtEl>
                                        <p:attrNameLst>
                                          <p:attrName>ppt_h</p:attrName>
                                        </p:attrNameLst>
                                      </p:cBhvr>
                                      <p:tavLst>
                                        <p:tav tm="0">
                                          <p:val>
                                            <p:fltVal val="0"/>
                                          </p:val>
                                        </p:tav>
                                        <p:tav tm="100000">
                                          <p:val>
                                            <p:strVal val="#ppt_h"/>
                                          </p:val>
                                        </p:tav>
                                      </p:tavLst>
                                    </p:anim>
                                    <p:animEffect transition="in" filter="fade">
                                      <p:cBhvr>
                                        <p:cTn id="27" dur="500"/>
                                        <p:tgtEl>
                                          <p:spTgt spid="96"/>
                                        </p:tgtEl>
                                      </p:cBhvr>
                                    </p:animEffect>
                                  </p:childTnLst>
                                </p:cTn>
                              </p:par>
                            </p:childTnLst>
                          </p:cTn>
                        </p:par>
                        <p:par>
                          <p:cTn id="28" fill="hold">
                            <p:stCondLst>
                              <p:cond delay="2250"/>
                            </p:stCondLst>
                            <p:childTnLst>
                              <p:par>
                                <p:cTn id="29" presetID="53" presetClass="entr" presetSubtype="16"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ppt_w</p:attrName>
                                        </p:attrNameLst>
                                      </p:cBhvr>
                                      <p:tavLst>
                                        <p:tav tm="0">
                                          <p:val>
                                            <p:fltVal val="0"/>
                                          </p:val>
                                        </p:tav>
                                        <p:tav tm="100000">
                                          <p:val>
                                            <p:strVal val="#ppt_w"/>
                                          </p:val>
                                        </p:tav>
                                      </p:tavLst>
                                    </p:anim>
                                    <p:anim calcmode="lin" valueType="num">
                                      <p:cBhvr>
                                        <p:cTn id="32" dur="500" fill="hold"/>
                                        <p:tgtEl>
                                          <p:spTgt spid="97"/>
                                        </p:tgtEl>
                                        <p:attrNameLst>
                                          <p:attrName>ppt_h</p:attrName>
                                        </p:attrNameLst>
                                      </p:cBhvr>
                                      <p:tavLst>
                                        <p:tav tm="0">
                                          <p:val>
                                            <p:fltVal val="0"/>
                                          </p:val>
                                        </p:tav>
                                        <p:tav tm="100000">
                                          <p:val>
                                            <p:strVal val="#ppt_h"/>
                                          </p:val>
                                        </p:tav>
                                      </p:tavLst>
                                    </p:anim>
                                    <p:animEffect transition="in" filter="fade">
                                      <p:cBhvr>
                                        <p:cTn id="33" dur="500"/>
                                        <p:tgtEl>
                                          <p:spTgt spid="97"/>
                                        </p:tgtEl>
                                      </p:cBhvr>
                                    </p:animEffect>
                                  </p:childTnLst>
                                </p:cTn>
                              </p:par>
                            </p:childTnLst>
                          </p:cTn>
                        </p:par>
                        <p:par>
                          <p:cTn id="34" fill="hold">
                            <p:stCondLst>
                              <p:cond delay="2750"/>
                            </p:stCondLst>
                            <p:childTnLst>
                              <p:par>
                                <p:cTn id="35" presetID="5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500" fill="hold"/>
                                        <p:tgtEl>
                                          <p:spTgt spid="111"/>
                                        </p:tgtEl>
                                        <p:attrNameLst>
                                          <p:attrName>ppt_w</p:attrName>
                                        </p:attrNameLst>
                                      </p:cBhvr>
                                      <p:tavLst>
                                        <p:tav tm="0">
                                          <p:val>
                                            <p:fltVal val="0"/>
                                          </p:val>
                                        </p:tav>
                                        <p:tav tm="100000">
                                          <p:val>
                                            <p:strVal val="#ppt_w"/>
                                          </p:val>
                                        </p:tav>
                                      </p:tavLst>
                                    </p:anim>
                                    <p:anim calcmode="lin" valueType="num">
                                      <p:cBhvr>
                                        <p:cTn id="38" dur="500" fill="hold"/>
                                        <p:tgtEl>
                                          <p:spTgt spid="111"/>
                                        </p:tgtEl>
                                        <p:attrNameLst>
                                          <p:attrName>ppt_h</p:attrName>
                                        </p:attrNameLst>
                                      </p:cBhvr>
                                      <p:tavLst>
                                        <p:tav tm="0">
                                          <p:val>
                                            <p:fltVal val="0"/>
                                          </p:val>
                                        </p:tav>
                                        <p:tav tm="100000">
                                          <p:val>
                                            <p:strVal val="#ppt_h"/>
                                          </p:val>
                                        </p:tav>
                                      </p:tavLst>
                                    </p:anim>
                                    <p:animEffect transition="in" filter="fade">
                                      <p:cBhvr>
                                        <p:cTn id="39" dur="500"/>
                                        <p:tgtEl>
                                          <p:spTgt spid="111"/>
                                        </p:tgtEl>
                                      </p:cBhvr>
                                    </p:animEffect>
                                  </p:childTnLst>
                                </p:cTn>
                              </p:par>
                            </p:childTnLst>
                          </p:cTn>
                        </p:par>
                        <p:par>
                          <p:cTn id="40" fill="hold">
                            <p:stCondLst>
                              <p:cond delay="3250"/>
                            </p:stCondLst>
                            <p:childTnLst>
                              <p:par>
                                <p:cTn id="41" presetID="53" presetClass="entr" presetSubtype="16" fill="hold" nodeType="after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p:cTn id="43" dur="500" fill="hold"/>
                                        <p:tgtEl>
                                          <p:spTgt spid="112"/>
                                        </p:tgtEl>
                                        <p:attrNameLst>
                                          <p:attrName>ppt_w</p:attrName>
                                        </p:attrNameLst>
                                      </p:cBhvr>
                                      <p:tavLst>
                                        <p:tav tm="0">
                                          <p:val>
                                            <p:fltVal val="0"/>
                                          </p:val>
                                        </p:tav>
                                        <p:tav tm="100000">
                                          <p:val>
                                            <p:strVal val="#ppt_w"/>
                                          </p:val>
                                        </p:tav>
                                      </p:tavLst>
                                    </p:anim>
                                    <p:anim calcmode="lin" valueType="num">
                                      <p:cBhvr>
                                        <p:cTn id="44" dur="500" fill="hold"/>
                                        <p:tgtEl>
                                          <p:spTgt spid="112"/>
                                        </p:tgtEl>
                                        <p:attrNameLst>
                                          <p:attrName>ppt_h</p:attrName>
                                        </p:attrNameLst>
                                      </p:cBhvr>
                                      <p:tavLst>
                                        <p:tav tm="0">
                                          <p:val>
                                            <p:fltVal val="0"/>
                                          </p:val>
                                        </p:tav>
                                        <p:tav tm="100000">
                                          <p:val>
                                            <p:strVal val="#ppt_h"/>
                                          </p:val>
                                        </p:tav>
                                      </p:tavLst>
                                    </p:anim>
                                    <p:animEffect transition="in" filter="fade">
                                      <p:cBhvr>
                                        <p:cTn id="45" dur="500"/>
                                        <p:tgtEl>
                                          <p:spTgt spid="112"/>
                                        </p:tgtEl>
                                      </p:cBhvr>
                                    </p:animEffect>
                                  </p:childTnLst>
                                </p:cTn>
                              </p:par>
                            </p:childTnLst>
                          </p:cTn>
                        </p:par>
                        <p:par>
                          <p:cTn id="46" fill="hold">
                            <p:stCondLst>
                              <p:cond delay="3750"/>
                            </p:stCondLst>
                            <p:childTnLst>
                              <p:par>
                                <p:cTn id="47" presetID="53" presetClass="entr" presetSubtype="16" fill="hold" nodeType="afterEffect">
                                  <p:stCondLst>
                                    <p:cond delay="0"/>
                                  </p:stCondLst>
                                  <p:childTnLst>
                                    <p:set>
                                      <p:cBhvr>
                                        <p:cTn id="48" dur="1" fill="hold">
                                          <p:stCondLst>
                                            <p:cond delay="0"/>
                                          </p:stCondLst>
                                        </p:cTn>
                                        <p:tgtEl>
                                          <p:spTgt spid="126"/>
                                        </p:tgtEl>
                                        <p:attrNameLst>
                                          <p:attrName>style.visibility</p:attrName>
                                        </p:attrNameLst>
                                      </p:cBhvr>
                                      <p:to>
                                        <p:strVal val="visible"/>
                                      </p:to>
                                    </p:set>
                                    <p:anim calcmode="lin" valueType="num">
                                      <p:cBhvr>
                                        <p:cTn id="49" dur="500" fill="hold"/>
                                        <p:tgtEl>
                                          <p:spTgt spid="126"/>
                                        </p:tgtEl>
                                        <p:attrNameLst>
                                          <p:attrName>ppt_w</p:attrName>
                                        </p:attrNameLst>
                                      </p:cBhvr>
                                      <p:tavLst>
                                        <p:tav tm="0">
                                          <p:val>
                                            <p:fltVal val="0"/>
                                          </p:val>
                                        </p:tav>
                                        <p:tav tm="100000">
                                          <p:val>
                                            <p:strVal val="#ppt_w"/>
                                          </p:val>
                                        </p:tav>
                                      </p:tavLst>
                                    </p:anim>
                                    <p:anim calcmode="lin" valueType="num">
                                      <p:cBhvr>
                                        <p:cTn id="50" dur="500" fill="hold"/>
                                        <p:tgtEl>
                                          <p:spTgt spid="126"/>
                                        </p:tgtEl>
                                        <p:attrNameLst>
                                          <p:attrName>ppt_h</p:attrName>
                                        </p:attrNameLst>
                                      </p:cBhvr>
                                      <p:tavLst>
                                        <p:tav tm="0">
                                          <p:val>
                                            <p:fltVal val="0"/>
                                          </p:val>
                                        </p:tav>
                                        <p:tav tm="100000">
                                          <p:val>
                                            <p:strVal val="#ppt_h"/>
                                          </p:val>
                                        </p:tav>
                                      </p:tavLst>
                                    </p:anim>
                                    <p:animEffect transition="in" filter="fade">
                                      <p:cBhvr>
                                        <p:cTn id="51" dur="500"/>
                                        <p:tgtEl>
                                          <p:spTgt spid="126"/>
                                        </p:tgtEl>
                                      </p:cBhvr>
                                    </p:animEffect>
                                  </p:childTnLst>
                                </p:cTn>
                              </p:par>
                            </p:childTnLst>
                          </p:cTn>
                        </p:par>
                        <p:par>
                          <p:cTn id="52" fill="hold">
                            <p:stCondLst>
                              <p:cond delay="4250"/>
                            </p:stCondLst>
                            <p:childTnLst>
                              <p:par>
                                <p:cTn id="53" presetID="53" presetClass="entr" presetSubtype="16" fill="hold" nodeType="afterEffect">
                                  <p:stCondLst>
                                    <p:cond delay="0"/>
                                  </p:stCondLst>
                                  <p:childTnLst>
                                    <p:set>
                                      <p:cBhvr>
                                        <p:cTn id="54" dur="1" fill="hold">
                                          <p:stCondLst>
                                            <p:cond delay="0"/>
                                          </p:stCondLst>
                                        </p:cTn>
                                        <p:tgtEl>
                                          <p:spTgt spid="127"/>
                                        </p:tgtEl>
                                        <p:attrNameLst>
                                          <p:attrName>style.visibility</p:attrName>
                                        </p:attrNameLst>
                                      </p:cBhvr>
                                      <p:to>
                                        <p:strVal val="visible"/>
                                      </p:to>
                                    </p:set>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fltVal val="0"/>
                                          </p:val>
                                        </p:tav>
                                        <p:tav tm="100000">
                                          <p:val>
                                            <p:strVal val="#ppt_h"/>
                                          </p:val>
                                        </p:tav>
                                      </p:tavLst>
                                    </p:anim>
                                    <p:animEffect transition="in" filter="fade">
                                      <p:cBhvr>
                                        <p:cTn id="57" dur="500"/>
                                        <p:tgtEl>
                                          <p:spTgt spid="127"/>
                                        </p:tgtEl>
                                      </p:cBhvr>
                                    </p:animEffect>
                                  </p:childTnLst>
                                </p:cTn>
                              </p:par>
                            </p:childTnLst>
                          </p:cTn>
                        </p:par>
                        <p:par>
                          <p:cTn id="58" fill="hold">
                            <p:stCondLst>
                              <p:cond delay="4750"/>
                            </p:stCondLst>
                            <p:childTnLst>
                              <p:par>
                                <p:cTn id="59" presetID="53" presetClass="entr" presetSubtype="16" fill="hold" nodeType="afterEffect">
                                  <p:stCondLst>
                                    <p:cond delay="0"/>
                                  </p:stCondLst>
                                  <p:childTnLst>
                                    <p:set>
                                      <p:cBhvr>
                                        <p:cTn id="60" dur="1" fill="hold">
                                          <p:stCondLst>
                                            <p:cond delay="0"/>
                                          </p:stCondLst>
                                        </p:cTn>
                                        <p:tgtEl>
                                          <p:spTgt spid="141"/>
                                        </p:tgtEl>
                                        <p:attrNameLst>
                                          <p:attrName>style.visibility</p:attrName>
                                        </p:attrNameLst>
                                      </p:cBhvr>
                                      <p:to>
                                        <p:strVal val="visible"/>
                                      </p:to>
                                    </p:set>
                                    <p:anim calcmode="lin" valueType="num">
                                      <p:cBhvr>
                                        <p:cTn id="61" dur="500" fill="hold"/>
                                        <p:tgtEl>
                                          <p:spTgt spid="141"/>
                                        </p:tgtEl>
                                        <p:attrNameLst>
                                          <p:attrName>ppt_w</p:attrName>
                                        </p:attrNameLst>
                                      </p:cBhvr>
                                      <p:tavLst>
                                        <p:tav tm="0">
                                          <p:val>
                                            <p:fltVal val="0"/>
                                          </p:val>
                                        </p:tav>
                                        <p:tav tm="100000">
                                          <p:val>
                                            <p:strVal val="#ppt_w"/>
                                          </p:val>
                                        </p:tav>
                                      </p:tavLst>
                                    </p:anim>
                                    <p:anim calcmode="lin" valueType="num">
                                      <p:cBhvr>
                                        <p:cTn id="62" dur="500" fill="hold"/>
                                        <p:tgtEl>
                                          <p:spTgt spid="141"/>
                                        </p:tgtEl>
                                        <p:attrNameLst>
                                          <p:attrName>ppt_h</p:attrName>
                                        </p:attrNameLst>
                                      </p:cBhvr>
                                      <p:tavLst>
                                        <p:tav tm="0">
                                          <p:val>
                                            <p:fltVal val="0"/>
                                          </p:val>
                                        </p:tav>
                                        <p:tav tm="100000">
                                          <p:val>
                                            <p:strVal val="#ppt_h"/>
                                          </p:val>
                                        </p:tav>
                                      </p:tavLst>
                                    </p:anim>
                                    <p:animEffect transition="in" filter="fade">
                                      <p:cBhvr>
                                        <p:cTn id="63" dur="500"/>
                                        <p:tgtEl>
                                          <p:spTgt spid="141"/>
                                        </p:tgtEl>
                                      </p:cBhvr>
                                    </p:animEffect>
                                  </p:childTnLst>
                                </p:cTn>
                              </p:par>
                            </p:childTnLst>
                          </p:cTn>
                        </p:par>
                        <p:par>
                          <p:cTn id="64" fill="hold">
                            <p:stCondLst>
                              <p:cond delay="5250"/>
                            </p:stCondLst>
                            <p:childTnLst>
                              <p:par>
                                <p:cTn id="65" presetID="53" presetClass="entr" presetSubtype="16" fill="hold" nodeType="afterEffect">
                                  <p:stCondLst>
                                    <p:cond delay="0"/>
                                  </p:stCondLst>
                                  <p:childTnLst>
                                    <p:set>
                                      <p:cBhvr>
                                        <p:cTn id="66" dur="1" fill="hold">
                                          <p:stCondLst>
                                            <p:cond delay="0"/>
                                          </p:stCondLst>
                                        </p:cTn>
                                        <p:tgtEl>
                                          <p:spTgt spid="142"/>
                                        </p:tgtEl>
                                        <p:attrNameLst>
                                          <p:attrName>style.visibility</p:attrName>
                                        </p:attrNameLst>
                                      </p:cBhvr>
                                      <p:to>
                                        <p:strVal val="visible"/>
                                      </p:to>
                                    </p:set>
                                    <p:anim calcmode="lin" valueType="num">
                                      <p:cBhvr>
                                        <p:cTn id="67" dur="500" fill="hold"/>
                                        <p:tgtEl>
                                          <p:spTgt spid="142"/>
                                        </p:tgtEl>
                                        <p:attrNameLst>
                                          <p:attrName>ppt_w</p:attrName>
                                        </p:attrNameLst>
                                      </p:cBhvr>
                                      <p:tavLst>
                                        <p:tav tm="0">
                                          <p:val>
                                            <p:fltVal val="0"/>
                                          </p:val>
                                        </p:tav>
                                        <p:tav tm="100000">
                                          <p:val>
                                            <p:strVal val="#ppt_w"/>
                                          </p:val>
                                        </p:tav>
                                      </p:tavLst>
                                    </p:anim>
                                    <p:anim calcmode="lin" valueType="num">
                                      <p:cBhvr>
                                        <p:cTn id="68" dur="500" fill="hold"/>
                                        <p:tgtEl>
                                          <p:spTgt spid="142"/>
                                        </p:tgtEl>
                                        <p:attrNameLst>
                                          <p:attrName>ppt_h</p:attrName>
                                        </p:attrNameLst>
                                      </p:cBhvr>
                                      <p:tavLst>
                                        <p:tav tm="0">
                                          <p:val>
                                            <p:fltVal val="0"/>
                                          </p:val>
                                        </p:tav>
                                        <p:tav tm="100000">
                                          <p:val>
                                            <p:strVal val="#ppt_h"/>
                                          </p:val>
                                        </p:tav>
                                      </p:tavLst>
                                    </p:anim>
                                    <p:animEffect transition="in" filter="fade">
                                      <p:cBhvr>
                                        <p:cTn id="6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8B510B76-B059-4ACA-BAC0-351C99B5C3B3}"/>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380D8676-58D3-4147-BFBD-048C71497850}"/>
              </a:ext>
            </a:extLst>
          </p:cNvPr>
          <p:cNvGrpSpPr/>
          <p:nvPr/>
        </p:nvGrpSpPr>
        <p:grpSpPr>
          <a:xfrm>
            <a:off x="2865874" y="1328694"/>
            <a:ext cx="6460252" cy="1061055"/>
            <a:chOff x="3169808" y="1431044"/>
            <a:chExt cx="5852384" cy="961217"/>
          </a:xfrm>
        </p:grpSpPr>
        <p:grpSp>
          <p:nvGrpSpPr>
            <p:cNvPr id="5" name="组合 4">
              <a:extLst>
                <a:ext uri="{FF2B5EF4-FFF2-40B4-BE49-F238E27FC236}">
                  <a16:creationId xmlns="" xmlns:a16="http://schemas.microsoft.com/office/drawing/2014/main" id="{88F87380-9F72-4711-8CBC-07E4EE67A97C}"/>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1AD9DA4B-C791-4A53-B10C-9420B90F52EE}"/>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0307988B-FDE3-49C2-A70D-6B164016E411}"/>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A1E7A2C5-AE72-426D-AE33-736D480B7A54}"/>
                </a:ext>
              </a:extLst>
            </p:cNvPr>
            <p:cNvSpPr/>
            <p:nvPr/>
          </p:nvSpPr>
          <p:spPr>
            <a:xfrm>
              <a:off x="4795151" y="1862509"/>
              <a:ext cx="2999023" cy="529751"/>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3</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项“充分证明”</a:t>
              </a:r>
            </a:p>
          </p:txBody>
        </p:sp>
      </p:grpSp>
      <p:grpSp>
        <p:nvGrpSpPr>
          <p:cNvPr id="9" name="组合 8">
            <a:extLst>
              <a:ext uri="{FF2B5EF4-FFF2-40B4-BE49-F238E27FC236}">
                <a16:creationId xmlns="" xmlns:a16="http://schemas.microsoft.com/office/drawing/2014/main" id="{500BA24E-1C7E-443F-8C54-1C42E10E1C4D}"/>
              </a:ext>
            </a:extLst>
          </p:cNvPr>
          <p:cNvGrpSpPr/>
          <p:nvPr/>
        </p:nvGrpSpPr>
        <p:grpSpPr>
          <a:xfrm>
            <a:off x="674348" y="2810722"/>
            <a:ext cx="10843304" cy="960623"/>
            <a:chOff x="765175" y="2462530"/>
            <a:chExt cx="10843304" cy="504000"/>
          </a:xfrm>
        </p:grpSpPr>
        <p:grpSp>
          <p:nvGrpSpPr>
            <p:cNvPr id="10" name="组合 9">
              <a:extLst>
                <a:ext uri="{FF2B5EF4-FFF2-40B4-BE49-F238E27FC236}">
                  <a16:creationId xmlns="" xmlns:a16="http://schemas.microsoft.com/office/drawing/2014/main" id="{8F290110-D3DD-4532-B558-1020C2A99501}"/>
                </a:ext>
              </a:extLst>
            </p:cNvPr>
            <p:cNvGrpSpPr/>
            <p:nvPr/>
          </p:nvGrpSpPr>
          <p:grpSpPr>
            <a:xfrm>
              <a:off x="765175" y="2462530"/>
              <a:ext cx="10843304" cy="504000"/>
              <a:chOff x="765175" y="2602230"/>
              <a:chExt cx="10843304" cy="504000"/>
            </a:xfrm>
          </p:grpSpPr>
          <p:sp>
            <p:nvSpPr>
              <p:cNvPr id="12" name="矩形 11">
                <a:extLst>
                  <a:ext uri="{FF2B5EF4-FFF2-40B4-BE49-F238E27FC236}">
                    <a16:creationId xmlns="" xmlns:a16="http://schemas.microsoft.com/office/drawing/2014/main" id="{06F3FC4F-D8F8-43EB-9952-B555211CC896}"/>
                  </a:ext>
                </a:extLst>
              </p:cNvPr>
              <p:cNvSpPr/>
              <p:nvPr/>
            </p:nvSpPr>
            <p:spPr>
              <a:xfrm>
                <a:off x="765175" y="2602230"/>
                <a:ext cx="36000" cy="504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3" name="矩形 12">
                <a:extLst>
                  <a:ext uri="{FF2B5EF4-FFF2-40B4-BE49-F238E27FC236}">
                    <a16:creationId xmlns="" xmlns:a16="http://schemas.microsoft.com/office/drawing/2014/main" id="{C8D93F2B-2770-4C74-9E8A-34E12A56831E}"/>
                  </a:ext>
                </a:extLst>
              </p:cNvPr>
              <p:cNvSpPr/>
              <p:nvPr/>
            </p:nvSpPr>
            <p:spPr>
              <a:xfrm>
                <a:off x="891580" y="2650280"/>
                <a:ext cx="10716899" cy="407900"/>
              </a:xfrm>
              <a:prstGeom prst="rect">
                <a:avLst/>
              </a:prstGeom>
            </p:spPr>
            <p:txBody>
              <a:bodyPr wrap="square">
                <a:spAutoFit/>
              </a:bodyPr>
              <a:lstStyle/>
              <a:p>
                <a:pPr>
                  <a:lnSpc>
                    <a:spcPct val="130000"/>
                  </a:lnSpc>
                  <a:spcBef>
                    <a:spcPts val="600"/>
                  </a:spcBef>
                </a:pPr>
                <a:r>
                  <a:rPr lang="zh-CN" altLang="en-US" dirty="0">
                    <a:latin typeface="微软雅黑" panose="020B0503020204020204" pitchFamily="34" charset="-122"/>
                    <a:ea typeface="微软雅黑" panose="020B0503020204020204" pitchFamily="34" charset="-122"/>
                  </a:rPr>
                  <a:t>党的十一届三中全会以来我们党团结带领全国各族人民开辟的中国特色社会主义道路、理论、制度、文化是完全正确的，形成的党的基本理论、基本路线、基本方略是完全正确的。</a:t>
                </a:r>
              </a:p>
            </p:txBody>
          </p:sp>
        </p:grpSp>
        <p:sp>
          <p:nvSpPr>
            <p:cNvPr id="11" name="矩形 10">
              <a:extLst>
                <a:ext uri="{FF2B5EF4-FFF2-40B4-BE49-F238E27FC236}">
                  <a16:creationId xmlns="" xmlns:a16="http://schemas.microsoft.com/office/drawing/2014/main" id="{020DED2D-AA69-4A69-8E05-5EFC153B4A6B}"/>
                </a:ext>
              </a:extLst>
            </p:cNvPr>
            <p:cNvSpPr/>
            <p:nvPr/>
          </p:nvSpPr>
          <p:spPr>
            <a:xfrm>
              <a:off x="801175" y="2462530"/>
              <a:ext cx="10807303" cy="504000"/>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grpSp>
        <p:nvGrpSpPr>
          <p:cNvPr id="14" name="组合 13">
            <a:extLst>
              <a:ext uri="{FF2B5EF4-FFF2-40B4-BE49-F238E27FC236}">
                <a16:creationId xmlns="" xmlns:a16="http://schemas.microsoft.com/office/drawing/2014/main" id="{011A20D9-CBE7-4166-BD41-76D4148D80D4}"/>
              </a:ext>
            </a:extLst>
          </p:cNvPr>
          <p:cNvGrpSpPr/>
          <p:nvPr/>
        </p:nvGrpSpPr>
        <p:grpSpPr>
          <a:xfrm>
            <a:off x="674348" y="4067203"/>
            <a:ext cx="10843304" cy="960622"/>
            <a:chOff x="765175" y="3201008"/>
            <a:chExt cx="10843304" cy="504000"/>
          </a:xfrm>
        </p:grpSpPr>
        <p:grpSp>
          <p:nvGrpSpPr>
            <p:cNvPr id="15" name="组合 14">
              <a:extLst>
                <a:ext uri="{FF2B5EF4-FFF2-40B4-BE49-F238E27FC236}">
                  <a16:creationId xmlns="" xmlns:a16="http://schemas.microsoft.com/office/drawing/2014/main" id="{9F0C35B1-9609-478A-BF1C-B4F028913C4F}"/>
                </a:ext>
              </a:extLst>
            </p:cNvPr>
            <p:cNvGrpSpPr/>
            <p:nvPr/>
          </p:nvGrpSpPr>
          <p:grpSpPr>
            <a:xfrm>
              <a:off x="765175" y="3201008"/>
              <a:ext cx="10843304" cy="504000"/>
              <a:chOff x="765175" y="2602230"/>
              <a:chExt cx="10843304" cy="504000"/>
            </a:xfrm>
          </p:grpSpPr>
          <p:sp>
            <p:nvSpPr>
              <p:cNvPr id="17" name="矩形 16">
                <a:extLst>
                  <a:ext uri="{FF2B5EF4-FFF2-40B4-BE49-F238E27FC236}">
                    <a16:creationId xmlns="" xmlns:a16="http://schemas.microsoft.com/office/drawing/2014/main" id="{7F964421-12BE-4783-9E43-0EB6309C231A}"/>
                  </a:ext>
                </a:extLst>
              </p:cNvPr>
              <p:cNvSpPr/>
              <p:nvPr/>
            </p:nvSpPr>
            <p:spPr>
              <a:xfrm>
                <a:off x="765175" y="2602230"/>
                <a:ext cx="36000" cy="504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8" name="矩形 17">
                <a:extLst>
                  <a:ext uri="{FF2B5EF4-FFF2-40B4-BE49-F238E27FC236}">
                    <a16:creationId xmlns="" xmlns:a16="http://schemas.microsoft.com/office/drawing/2014/main" id="{57B0D9FC-299E-4BD9-98AC-B9BF33B61A21}"/>
                  </a:ext>
                </a:extLst>
              </p:cNvPr>
              <p:cNvSpPr/>
              <p:nvPr/>
            </p:nvSpPr>
            <p:spPr>
              <a:xfrm>
                <a:off x="891580" y="2650279"/>
                <a:ext cx="10716899" cy="407901"/>
              </a:xfrm>
              <a:prstGeom prst="rect">
                <a:avLst/>
              </a:prstGeom>
            </p:spPr>
            <p:txBody>
              <a:bodyPr wrap="square">
                <a:spAutoFit/>
              </a:bodyPr>
              <a:lstStyle/>
              <a:p>
                <a:pPr>
                  <a:lnSpc>
                    <a:spcPct val="130000"/>
                  </a:lnSpc>
                  <a:spcBef>
                    <a:spcPts val="600"/>
                  </a:spcBef>
                </a:pPr>
                <a:r>
                  <a:rPr lang="zh-CN" altLang="en-US" dirty="0">
                    <a:latin typeface="微软雅黑" panose="020B0503020204020204" pitchFamily="34" charset="-122"/>
                    <a:ea typeface="微软雅黑" panose="020B0503020204020204" pitchFamily="34" charset="-122"/>
                  </a:rPr>
                  <a:t>中国发展为广大发展中国家走向现代化提供了成功经验、展现了光明前景，是促进世界和平与发展的强大力量，是中华民族对人类文明进步作出的重大贡献。</a:t>
                </a:r>
              </a:p>
            </p:txBody>
          </p:sp>
        </p:grpSp>
        <p:sp>
          <p:nvSpPr>
            <p:cNvPr id="16" name="矩形 15">
              <a:extLst>
                <a:ext uri="{FF2B5EF4-FFF2-40B4-BE49-F238E27FC236}">
                  <a16:creationId xmlns="" xmlns:a16="http://schemas.microsoft.com/office/drawing/2014/main" id="{8B6FD948-C4CF-498F-A87D-9AC60C867930}"/>
                </a:ext>
              </a:extLst>
            </p:cNvPr>
            <p:cNvSpPr/>
            <p:nvPr/>
          </p:nvSpPr>
          <p:spPr>
            <a:xfrm>
              <a:off x="801175" y="3201008"/>
              <a:ext cx="10807303" cy="504000"/>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grpSp>
        <p:nvGrpSpPr>
          <p:cNvPr id="19" name="组合 18">
            <a:extLst>
              <a:ext uri="{FF2B5EF4-FFF2-40B4-BE49-F238E27FC236}">
                <a16:creationId xmlns="" xmlns:a16="http://schemas.microsoft.com/office/drawing/2014/main" id="{39525ACC-F7AC-44F3-9394-7FA587779F56}"/>
              </a:ext>
            </a:extLst>
          </p:cNvPr>
          <p:cNvGrpSpPr/>
          <p:nvPr/>
        </p:nvGrpSpPr>
        <p:grpSpPr>
          <a:xfrm>
            <a:off x="674348" y="5323682"/>
            <a:ext cx="10843304" cy="961200"/>
            <a:chOff x="765175" y="3939486"/>
            <a:chExt cx="10843304" cy="403297"/>
          </a:xfrm>
        </p:grpSpPr>
        <p:grpSp>
          <p:nvGrpSpPr>
            <p:cNvPr id="20" name="组合 19">
              <a:extLst>
                <a:ext uri="{FF2B5EF4-FFF2-40B4-BE49-F238E27FC236}">
                  <a16:creationId xmlns="" xmlns:a16="http://schemas.microsoft.com/office/drawing/2014/main" id="{8CEB5570-2E5F-4662-AAE7-A15865AA2ECA}"/>
                </a:ext>
              </a:extLst>
            </p:cNvPr>
            <p:cNvGrpSpPr/>
            <p:nvPr/>
          </p:nvGrpSpPr>
          <p:grpSpPr>
            <a:xfrm>
              <a:off x="765175" y="3939486"/>
              <a:ext cx="10843304" cy="403297"/>
              <a:chOff x="765175" y="2602230"/>
              <a:chExt cx="10843304" cy="403297"/>
            </a:xfrm>
          </p:grpSpPr>
          <p:sp>
            <p:nvSpPr>
              <p:cNvPr id="22" name="矩形 21">
                <a:extLst>
                  <a:ext uri="{FF2B5EF4-FFF2-40B4-BE49-F238E27FC236}">
                    <a16:creationId xmlns="" xmlns:a16="http://schemas.microsoft.com/office/drawing/2014/main" id="{4C0295FE-DD98-4490-823C-3418BD52F907}"/>
                  </a:ext>
                </a:extLst>
              </p:cNvPr>
              <p:cNvSpPr/>
              <p:nvPr/>
            </p:nvSpPr>
            <p:spPr>
              <a:xfrm>
                <a:off x="765175" y="2602230"/>
                <a:ext cx="36000" cy="40329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3" name="矩形 22">
                <a:extLst>
                  <a:ext uri="{FF2B5EF4-FFF2-40B4-BE49-F238E27FC236}">
                    <a16:creationId xmlns="" xmlns:a16="http://schemas.microsoft.com/office/drawing/2014/main" id="{67EAA2FF-CB97-4E0C-9927-008DFC340765}"/>
                  </a:ext>
                </a:extLst>
              </p:cNvPr>
              <p:cNvSpPr/>
              <p:nvPr/>
            </p:nvSpPr>
            <p:spPr>
              <a:xfrm>
                <a:off x="891580" y="2639945"/>
                <a:ext cx="10716899" cy="326203"/>
              </a:xfrm>
              <a:prstGeom prst="rect">
                <a:avLst/>
              </a:prstGeom>
            </p:spPr>
            <p:txBody>
              <a:bodyPr wrap="square">
                <a:spAutoFit/>
              </a:bodyPr>
              <a:lstStyle/>
              <a:p>
                <a:pPr>
                  <a:lnSpc>
                    <a:spcPct val="130000"/>
                  </a:lnSpc>
                  <a:spcBef>
                    <a:spcPts val="600"/>
                  </a:spcBef>
                </a:pPr>
                <a:r>
                  <a:rPr lang="zh-CN" altLang="en-US" dirty="0">
                    <a:latin typeface="微软雅黑" panose="020B0503020204020204" pitchFamily="34" charset="-122"/>
                    <a:ea typeface="微软雅黑" panose="020B0503020204020204" pitchFamily="34" charset="-122"/>
                  </a:rPr>
                  <a:t>改革开放是党和人民大踏步赶上时代的重要法宝，是坚持和发展中国特色社会主义的必由之路，是决定当代中国命运的关键一招，也是决定实现“两个一百年”奋斗目标、实现中华民族伟大复兴的关键一招。</a:t>
                </a:r>
              </a:p>
            </p:txBody>
          </p:sp>
        </p:grpSp>
        <p:sp>
          <p:nvSpPr>
            <p:cNvPr id="21" name="矩形 20">
              <a:extLst>
                <a:ext uri="{FF2B5EF4-FFF2-40B4-BE49-F238E27FC236}">
                  <a16:creationId xmlns="" xmlns:a16="http://schemas.microsoft.com/office/drawing/2014/main" id="{EA4274C0-B14F-4A57-B593-F7E539456454}"/>
                </a:ext>
              </a:extLst>
            </p:cNvPr>
            <p:cNvSpPr/>
            <p:nvPr/>
          </p:nvSpPr>
          <p:spPr>
            <a:xfrm>
              <a:off x="801175" y="3939486"/>
              <a:ext cx="10807303" cy="403297"/>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spTree>
    <p:extLst>
      <p:ext uri="{BB962C8B-B14F-4D97-AF65-F5344CB8AC3E}">
        <p14:creationId xmlns:p14="http://schemas.microsoft.com/office/powerpoint/2010/main" val="156613495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1+#ppt_w/2"/>
                                          </p:val>
                                        </p:tav>
                                        <p:tav tm="100000">
                                          <p:val>
                                            <p:strVal val="#ppt_x"/>
                                          </p:val>
                                        </p:tav>
                                      </p:tavLst>
                                    </p:anim>
                                    <p:anim calcmode="lin" valueType="num">
                                      <p:cBhvr additive="base">
                                        <p:cTn id="14" dur="75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1+#ppt_w/2"/>
                                          </p:val>
                                        </p:tav>
                                        <p:tav tm="100000">
                                          <p:val>
                                            <p:strVal val="#ppt_x"/>
                                          </p:val>
                                        </p:tav>
                                      </p:tavLst>
                                    </p:anim>
                                    <p:anim calcmode="lin" valueType="num">
                                      <p:cBhvr additive="base">
                                        <p:cTn id="18" dur="75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750" fill="hold"/>
                                        <p:tgtEl>
                                          <p:spTgt spid="19"/>
                                        </p:tgtEl>
                                        <p:attrNameLst>
                                          <p:attrName>ppt_x</p:attrName>
                                        </p:attrNameLst>
                                      </p:cBhvr>
                                      <p:tavLst>
                                        <p:tav tm="0">
                                          <p:val>
                                            <p:strVal val="1+#ppt_w/2"/>
                                          </p:val>
                                        </p:tav>
                                        <p:tav tm="100000">
                                          <p:val>
                                            <p:strVal val="#ppt_x"/>
                                          </p:val>
                                        </p:tav>
                                      </p:tavLst>
                                    </p:anim>
                                    <p:anim calcmode="lin" valueType="num">
                                      <p:cBhvr additive="base">
                                        <p:cTn id="22"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10797061-7C2D-4B8E-8A79-82F8575AEB03}"/>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AFEA9548-765F-4D36-9F91-67A96497AEDC}"/>
              </a:ext>
            </a:extLst>
          </p:cNvPr>
          <p:cNvGrpSpPr/>
          <p:nvPr/>
        </p:nvGrpSpPr>
        <p:grpSpPr>
          <a:xfrm>
            <a:off x="2865874" y="1328694"/>
            <a:ext cx="6460252" cy="1061055"/>
            <a:chOff x="3169808" y="1431044"/>
            <a:chExt cx="5852384" cy="961217"/>
          </a:xfrm>
        </p:grpSpPr>
        <p:grpSp>
          <p:nvGrpSpPr>
            <p:cNvPr id="5" name="组合 4">
              <a:extLst>
                <a:ext uri="{FF2B5EF4-FFF2-40B4-BE49-F238E27FC236}">
                  <a16:creationId xmlns="" xmlns:a16="http://schemas.microsoft.com/office/drawing/2014/main" id="{0F72BDA2-FE4B-4D74-A3DA-4EC637DE7E23}"/>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E4CD8EAF-D489-40A1-8A75-3481FCCF452B}"/>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31B40E59-A4BA-490C-AC6C-12C789DB68F7}"/>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4FCED639-6113-48A0-A888-745687C626A3}"/>
                </a:ext>
              </a:extLst>
            </p:cNvPr>
            <p:cNvSpPr/>
            <p:nvPr/>
          </p:nvSpPr>
          <p:spPr>
            <a:xfrm>
              <a:off x="4795151" y="1862509"/>
              <a:ext cx="2999023" cy="529751"/>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2</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个“关键一招”</a:t>
              </a:r>
            </a:p>
          </p:txBody>
        </p:sp>
      </p:grpSp>
      <p:sp>
        <p:nvSpPr>
          <p:cNvPr id="9" name="TextBox 3">
            <a:extLst>
              <a:ext uri="{FF2B5EF4-FFF2-40B4-BE49-F238E27FC236}">
                <a16:creationId xmlns="" xmlns:a16="http://schemas.microsoft.com/office/drawing/2014/main" id="{E8AC6C6E-C19D-4BE8-BF00-4609F2C74060}"/>
              </a:ext>
            </a:extLst>
          </p:cNvPr>
          <p:cNvSpPr txBox="1"/>
          <p:nvPr/>
        </p:nvSpPr>
        <p:spPr>
          <a:xfrm>
            <a:off x="568722" y="2702195"/>
            <a:ext cx="11054556" cy="1137106"/>
          </a:xfrm>
          <a:prstGeom prst="rect">
            <a:avLst/>
          </a:prstGeom>
        </p:spPr>
        <p:txBody>
          <a:bodyPr wrap="square">
            <a:spAutoFit/>
          </a:bodyPr>
          <a:lstStyle>
            <a:defPPr>
              <a:defRPr lang="zh-CN"/>
            </a:defPPr>
            <a:lvl1pPr>
              <a:lnSpc>
                <a:spcPct val="130000"/>
              </a:lnSpc>
              <a:spcBef>
                <a:spcPts val="600"/>
              </a:spcBef>
              <a:defRPr sz="1600" kern="0">
                <a:latin typeface="Arial" panose="020B0604020202020204" pitchFamily="34" charset="0"/>
                <a:ea typeface="微软雅黑" panose="020B0503020204020204" pitchFamily="34" charset="-122"/>
                <a:cs typeface="+mn-ea"/>
              </a:defRPr>
            </a:lvl1pPr>
          </a:lstStyle>
          <a:p>
            <a:pPr algn="ctr"/>
            <a:r>
              <a:rPr lang="en-US" altLang="zh-CN" sz="1800" dirty="0">
                <a:sym typeface="+mn-lt"/>
              </a:rPr>
              <a:t>40</a:t>
            </a:r>
            <a:r>
              <a:rPr lang="zh-CN" altLang="en-US" sz="1800" dirty="0">
                <a:sym typeface="+mn-lt"/>
              </a:rPr>
              <a:t>年的实践充分证明，改革开放是党和人民大踏步赶上时代的重要法宝，是坚持和发展中国特色社会主义的必由之路，是决定当代中国命运的关键一招，也是决定实现“两个一百年”奋斗目标、实现中华民族伟大复兴的关键一招。</a:t>
            </a:r>
            <a:endParaRPr lang="zh-CN" altLang="en-US" sz="1800" b="1" dirty="0">
              <a:solidFill>
                <a:schemeClr val="accent1"/>
              </a:solidFill>
              <a:sym typeface="+mn-lt"/>
            </a:endParaRPr>
          </a:p>
        </p:txBody>
      </p:sp>
      <p:grpSp>
        <p:nvGrpSpPr>
          <p:cNvPr id="10" name="组合 9">
            <a:extLst>
              <a:ext uri="{FF2B5EF4-FFF2-40B4-BE49-F238E27FC236}">
                <a16:creationId xmlns="" xmlns:a16="http://schemas.microsoft.com/office/drawing/2014/main" id="{2CF534C5-2F7D-4A7A-979A-4081606A7EFF}"/>
              </a:ext>
            </a:extLst>
          </p:cNvPr>
          <p:cNvGrpSpPr/>
          <p:nvPr/>
        </p:nvGrpSpPr>
        <p:grpSpPr>
          <a:xfrm>
            <a:off x="1428995" y="4214985"/>
            <a:ext cx="1818197" cy="787400"/>
            <a:chOff x="1970841" y="3848100"/>
            <a:chExt cx="1818197" cy="787400"/>
          </a:xfrm>
        </p:grpSpPr>
        <p:sp>
          <p:nvSpPr>
            <p:cNvPr id="11" name="矩形 10">
              <a:extLst>
                <a:ext uri="{FF2B5EF4-FFF2-40B4-BE49-F238E27FC236}">
                  <a16:creationId xmlns="" xmlns:a16="http://schemas.microsoft.com/office/drawing/2014/main" id="{ACA4834D-CB67-43EF-A1FA-EB71DB419616}"/>
                </a:ext>
              </a:extLst>
            </p:cNvPr>
            <p:cNvSpPr/>
            <p:nvPr/>
          </p:nvSpPr>
          <p:spPr>
            <a:xfrm>
              <a:off x="1970841"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93973C18-2BEE-4EFD-BDD6-ADF45F63B305}"/>
                </a:ext>
              </a:extLst>
            </p:cNvPr>
            <p:cNvSpPr/>
            <p:nvPr/>
          </p:nvSpPr>
          <p:spPr>
            <a:xfrm>
              <a:off x="2172053" y="4010968"/>
              <a:ext cx="1415773" cy="461665"/>
            </a:xfrm>
            <a:prstGeom prst="rect">
              <a:avLst/>
            </a:prstGeom>
          </p:spPr>
          <p:txBody>
            <a:bodyPr wrap="none">
              <a:spAutoFit/>
            </a:bodyPr>
            <a:lstStyle/>
            <a:p>
              <a:pPr algn="ctr"/>
              <a:r>
                <a:rPr lang="zh-CN" altLang="en-US" sz="2400" b="1" dirty="0">
                  <a:solidFill>
                    <a:srgbClr val="FEFDFD"/>
                  </a:solidFill>
                  <a:latin typeface="微软雅黑" panose="020B0503020204020204" pitchFamily="34" charset="-122"/>
                  <a:ea typeface="微软雅黑" panose="020B0503020204020204" pitchFamily="34" charset="-122"/>
                </a:rPr>
                <a:t>关键一招</a:t>
              </a:r>
            </a:p>
          </p:txBody>
        </p:sp>
      </p:grpSp>
      <p:grpSp>
        <p:nvGrpSpPr>
          <p:cNvPr id="13" name="组合 12">
            <a:extLst>
              <a:ext uri="{FF2B5EF4-FFF2-40B4-BE49-F238E27FC236}">
                <a16:creationId xmlns="" xmlns:a16="http://schemas.microsoft.com/office/drawing/2014/main" id="{7815354A-AC7C-4269-9908-A6BE9D328C8E}"/>
              </a:ext>
            </a:extLst>
          </p:cNvPr>
          <p:cNvGrpSpPr/>
          <p:nvPr/>
        </p:nvGrpSpPr>
        <p:grpSpPr>
          <a:xfrm>
            <a:off x="3282704" y="4214985"/>
            <a:ext cx="7480300" cy="787400"/>
            <a:chOff x="3824550" y="3848100"/>
            <a:chExt cx="7480300" cy="787400"/>
          </a:xfrm>
        </p:grpSpPr>
        <p:sp>
          <p:nvSpPr>
            <p:cNvPr id="14" name="矩形 13">
              <a:extLst>
                <a:ext uri="{FF2B5EF4-FFF2-40B4-BE49-F238E27FC236}">
                  <a16:creationId xmlns="" xmlns:a16="http://schemas.microsoft.com/office/drawing/2014/main" id="{0717F311-68FB-4AB2-926A-D8E5F1FDDEBB}"/>
                </a:ext>
              </a:extLst>
            </p:cNvPr>
            <p:cNvSpPr/>
            <p:nvPr/>
          </p:nvSpPr>
          <p:spPr>
            <a:xfrm>
              <a:off x="3824550" y="3848100"/>
              <a:ext cx="7480300"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4A518EAF-15BF-49B4-A142-2A840AB29D8D}"/>
                </a:ext>
              </a:extLst>
            </p:cNvPr>
            <p:cNvSpPr/>
            <p:nvPr/>
          </p:nvSpPr>
          <p:spPr>
            <a:xfrm>
              <a:off x="3996000" y="4033346"/>
              <a:ext cx="7180000" cy="416909"/>
            </a:xfrm>
            <a:prstGeom prst="rect">
              <a:avLst/>
            </a:prstGeom>
          </p:spPr>
          <p:txBody>
            <a:bodyPr wrap="square">
              <a:spAutoFit/>
            </a:bodyPr>
            <a:lstStyle/>
            <a:p>
              <a:pPr>
                <a:lnSpc>
                  <a:spcPct val="130000"/>
                </a:lnSpc>
                <a:spcBef>
                  <a:spcPts val="600"/>
                </a:spcBef>
              </a:pPr>
              <a:r>
                <a:rPr lang="zh-CN" altLang="en-US" kern="0" dirty="0">
                  <a:latin typeface="Arial" panose="020B0604020202020204" pitchFamily="34" charset="0"/>
                  <a:ea typeface="微软雅黑" panose="020B0503020204020204" pitchFamily="34" charset="-122"/>
                  <a:cs typeface="+mn-ea"/>
                </a:rPr>
                <a:t>是决定当代中国命运的</a:t>
              </a:r>
              <a:r>
                <a:rPr lang="zh-CN" altLang="en-US" b="1" kern="0" dirty="0">
                  <a:solidFill>
                    <a:schemeClr val="accent1"/>
                  </a:solidFill>
                  <a:latin typeface="Arial" panose="020B0604020202020204" pitchFamily="34" charset="0"/>
                  <a:ea typeface="微软雅黑" panose="020B0503020204020204" pitchFamily="34" charset="-122"/>
                  <a:cs typeface="+mn-ea"/>
                </a:rPr>
                <a:t>关键一招</a:t>
              </a:r>
              <a:endParaRPr lang="en-US" altLang="zh-CN" b="1" kern="0" dirty="0">
                <a:solidFill>
                  <a:schemeClr val="accent1"/>
                </a:solidFill>
                <a:latin typeface="Arial" panose="020B0604020202020204" pitchFamily="34" charset="0"/>
                <a:ea typeface="微软雅黑" panose="020B0503020204020204" pitchFamily="34" charset="-122"/>
                <a:cs typeface="+mn-ea"/>
              </a:endParaRPr>
            </a:p>
          </p:txBody>
        </p:sp>
      </p:grpSp>
      <p:grpSp>
        <p:nvGrpSpPr>
          <p:cNvPr id="16" name="组合 15">
            <a:extLst>
              <a:ext uri="{FF2B5EF4-FFF2-40B4-BE49-F238E27FC236}">
                <a16:creationId xmlns="" xmlns:a16="http://schemas.microsoft.com/office/drawing/2014/main" id="{00BDAF8A-96AF-4D0B-A6B1-A615BC0F4171}"/>
              </a:ext>
            </a:extLst>
          </p:cNvPr>
          <p:cNvGrpSpPr/>
          <p:nvPr/>
        </p:nvGrpSpPr>
        <p:grpSpPr>
          <a:xfrm>
            <a:off x="1428995" y="5225967"/>
            <a:ext cx="1818197" cy="787400"/>
            <a:chOff x="1970841" y="4811947"/>
            <a:chExt cx="1818197" cy="787400"/>
          </a:xfrm>
        </p:grpSpPr>
        <p:sp>
          <p:nvSpPr>
            <p:cNvPr id="17" name="矩形 16">
              <a:extLst>
                <a:ext uri="{FF2B5EF4-FFF2-40B4-BE49-F238E27FC236}">
                  <a16:creationId xmlns="" xmlns:a16="http://schemas.microsoft.com/office/drawing/2014/main" id="{97CC72AE-251C-4170-B57F-EF15BDD73207}"/>
                </a:ext>
              </a:extLst>
            </p:cNvPr>
            <p:cNvSpPr/>
            <p:nvPr/>
          </p:nvSpPr>
          <p:spPr>
            <a:xfrm>
              <a:off x="1970841" y="4811947"/>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 xmlns:a16="http://schemas.microsoft.com/office/drawing/2014/main" id="{385659F2-FF6F-4A00-94B2-3A0FDA152BB2}"/>
                </a:ext>
              </a:extLst>
            </p:cNvPr>
            <p:cNvSpPr/>
            <p:nvPr/>
          </p:nvSpPr>
          <p:spPr>
            <a:xfrm>
              <a:off x="2172053" y="4974815"/>
              <a:ext cx="1415772" cy="461665"/>
            </a:xfrm>
            <a:prstGeom prst="rect">
              <a:avLst/>
            </a:prstGeom>
          </p:spPr>
          <p:txBody>
            <a:bodyPr wrap="none">
              <a:spAutoFit/>
            </a:bodyPr>
            <a:lstStyle/>
            <a:p>
              <a:pPr algn="ctr"/>
              <a:r>
                <a:rPr lang="zh-CN" altLang="en-US" sz="2400" b="1" dirty="0">
                  <a:solidFill>
                    <a:srgbClr val="FEFDFD"/>
                  </a:solidFill>
                  <a:latin typeface="微软雅黑" panose="020B0503020204020204" pitchFamily="34" charset="-122"/>
                  <a:ea typeface="微软雅黑" panose="020B0503020204020204" pitchFamily="34" charset="-122"/>
                </a:rPr>
                <a:t>关键一招</a:t>
              </a:r>
            </a:p>
          </p:txBody>
        </p:sp>
      </p:grpSp>
      <p:grpSp>
        <p:nvGrpSpPr>
          <p:cNvPr id="19" name="组合 18">
            <a:extLst>
              <a:ext uri="{FF2B5EF4-FFF2-40B4-BE49-F238E27FC236}">
                <a16:creationId xmlns="" xmlns:a16="http://schemas.microsoft.com/office/drawing/2014/main" id="{2627EAA7-E974-4775-B0EE-062EECE667B0}"/>
              </a:ext>
            </a:extLst>
          </p:cNvPr>
          <p:cNvGrpSpPr/>
          <p:nvPr/>
        </p:nvGrpSpPr>
        <p:grpSpPr>
          <a:xfrm>
            <a:off x="3282704" y="5225132"/>
            <a:ext cx="7480300" cy="788235"/>
            <a:chOff x="3824550" y="4811112"/>
            <a:chExt cx="7480300" cy="788235"/>
          </a:xfrm>
        </p:grpSpPr>
        <p:sp>
          <p:nvSpPr>
            <p:cNvPr id="20" name="矩形 19">
              <a:extLst>
                <a:ext uri="{FF2B5EF4-FFF2-40B4-BE49-F238E27FC236}">
                  <a16:creationId xmlns="" xmlns:a16="http://schemas.microsoft.com/office/drawing/2014/main" id="{D52D396F-231F-486A-92C4-154111EA8118}"/>
                </a:ext>
              </a:extLst>
            </p:cNvPr>
            <p:cNvSpPr/>
            <p:nvPr/>
          </p:nvSpPr>
          <p:spPr>
            <a:xfrm>
              <a:off x="3824550" y="4811947"/>
              <a:ext cx="7480300"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 xmlns:a16="http://schemas.microsoft.com/office/drawing/2014/main" id="{126F32D6-49D6-46B6-AD18-0614B2EF8F5F}"/>
                </a:ext>
              </a:extLst>
            </p:cNvPr>
            <p:cNvSpPr/>
            <p:nvPr/>
          </p:nvSpPr>
          <p:spPr>
            <a:xfrm>
              <a:off x="3996000" y="4811112"/>
              <a:ext cx="7180000" cy="777008"/>
            </a:xfrm>
            <a:prstGeom prst="rect">
              <a:avLst/>
            </a:prstGeom>
          </p:spPr>
          <p:txBody>
            <a:bodyPr wrap="square">
              <a:spAutoFit/>
            </a:bodyPr>
            <a:lstStyle/>
            <a:p>
              <a:pPr>
                <a:lnSpc>
                  <a:spcPct val="130000"/>
                </a:lnSpc>
                <a:spcBef>
                  <a:spcPts val="600"/>
                </a:spcBef>
              </a:pPr>
              <a:r>
                <a:rPr lang="zh-CN" altLang="en-US" kern="0" dirty="0">
                  <a:latin typeface="Arial" panose="020B0604020202020204" pitchFamily="34" charset="0"/>
                  <a:ea typeface="微软雅黑" panose="020B0503020204020204" pitchFamily="34" charset="-122"/>
                  <a:cs typeface="+mn-ea"/>
                </a:rPr>
                <a:t>也是决定实现“两个一百年”奋斗目标、实现中华民族伟大复兴的</a:t>
              </a:r>
              <a:r>
                <a:rPr lang="zh-CN" altLang="en-US" b="1" kern="0" dirty="0">
                  <a:solidFill>
                    <a:schemeClr val="accent1"/>
                  </a:solidFill>
                  <a:latin typeface="Arial" panose="020B0604020202020204" pitchFamily="34" charset="0"/>
                  <a:ea typeface="微软雅黑" panose="020B0503020204020204" pitchFamily="34" charset="-122"/>
                  <a:cs typeface="+mn-ea"/>
                </a:rPr>
                <a:t>关键一招</a:t>
              </a:r>
            </a:p>
          </p:txBody>
        </p:sp>
      </p:grpSp>
    </p:spTree>
    <p:extLst>
      <p:ext uri="{BB962C8B-B14F-4D97-AF65-F5344CB8AC3E}">
        <p14:creationId xmlns:p14="http://schemas.microsoft.com/office/powerpoint/2010/main" val="289535436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250"/>
                                        <p:tgtEl>
                                          <p:spTgt spid="9"/>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325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75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ED569DF2-B72C-49F2-BC35-9F46194FC7F0}"/>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A1F86ABD-5A0E-40B8-B279-E84A43457060}"/>
              </a:ext>
            </a:extLst>
          </p:cNvPr>
          <p:cNvGrpSpPr/>
          <p:nvPr/>
        </p:nvGrpSpPr>
        <p:grpSpPr>
          <a:xfrm>
            <a:off x="2865874" y="1328694"/>
            <a:ext cx="6460252" cy="1061055"/>
            <a:chOff x="3169808" y="1431044"/>
            <a:chExt cx="5852384" cy="961217"/>
          </a:xfrm>
        </p:grpSpPr>
        <p:grpSp>
          <p:nvGrpSpPr>
            <p:cNvPr id="5" name="组合 4">
              <a:extLst>
                <a:ext uri="{FF2B5EF4-FFF2-40B4-BE49-F238E27FC236}">
                  <a16:creationId xmlns="" xmlns:a16="http://schemas.microsoft.com/office/drawing/2014/main" id="{7DE46DF0-CD3B-4E56-8DE5-3C52E973F622}"/>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F5A0EA87-A5DC-49AF-828E-A00DF0FB2267}"/>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37DEF150-945D-4D79-A2ED-F3EF74ED24CC}"/>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3F84D874-EAA0-498F-88FD-B51FDC373E65}"/>
                </a:ext>
              </a:extLst>
            </p:cNvPr>
            <p:cNvSpPr/>
            <p:nvPr/>
          </p:nvSpPr>
          <p:spPr>
            <a:xfrm>
              <a:off x="5166906" y="1862509"/>
              <a:ext cx="2255511" cy="529751"/>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9</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大“启示”</a:t>
              </a:r>
            </a:p>
          </p:txBody>
        </p:sp>
      </p:grpSp>
      <p:grpSp>
        <p:nvGrpSpPr>
          <p:cNvPr id="9" name="组合 8">
            <a:extLst>
              <a:ext uri="{FF2B5EF4-FFF2-40B4-BE49-F238E27FC236}">
                <a16:creationId xmlns="" xmlns:a16="http://schemas.microsoft.com/office/drawing/2014/main" id="{5CB8E57B-A392-4E72-914A-D35B84C7FAF5}"/>
              </a:ext>
            </a:extLst>
          </p:cNvPr>
          <p:cNvGrpSpPr/>
          <p:nvPr/>
        </p:nvGrpSpPr>
        <p:grpSpPr>
          <a:xfrm>
            <a:off x="859984" y="2855863"/>
            <a:ext cx="10472032" cy="713210"/>
            <a:chOff x="3227000" y="2895226"/>
            <a:chExt cx="12493732" cy="850900"/>
          </a:xfrm>
        </p:grpSpPr>
        <p:sp>
          <p:nvSpPr>
            <p:cNvPr id="10" name="圆角矩形 6">
              <a:extLst>
                <a:ext uri="{FF2B5EF4-FFF2-40B4-BE49-F238E27FC236}">
                  <a16:creationId xmlns="" xmlns:a16="http://schemas.microsoft.com/office/drawing/2014/main" id="{527884ED-34A9-44E8-AFAE-8D71BFAAD0C1}"/>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矩形 10">
              <a:extLst>
                <a:ext uri="{FF2B5EF4-FFF2-40B4-BE49-F238E27FC236}">
                  <a16:creationId xmlns="" xmlns:a16="http://schemas.microsoft.com/office/drawing/2014/main" id="{946CAA00-16FC-479E-A664-31D6B251F55D}"/>
                </a:ext>
              </a:extLst>
            </p:cNvPr>
            <p:cNvSpPr/>
            <p:nvPr/>
          </p:nvSpPr>
          <p:spPr>
            <a:xfrm>
              <a:off x="4886745" y="3148593"/>
              <a:ext cx="9641405" cy="344170"/>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中国共产党领导是中国特色社会主义最本质的特征，是中国特色社会主义制度的最大优势。</a:t>
              </a:r>
            </a:p>
          </p:txBody>
        </p:sp>
        <p:grpSp>
          <p:nvGrpSpPr>
            <p:cNvPr id="12" name="组合 11">
              <a:extLst>
                <a:ext uri="{FF2B5EF4-FFF2-40B4-BE49-F238E27FC236}">
                  <a16:creationId xmlns="" xmlns:a16="http://schemas.microsoft.com/office/drawing/2014/main" id="{EC5092D8-5A1A-4AB3-8361-2C2AE15DC910}"/>
                </a:ext>
              </a:extLst>
            </p:cNvPr>
            <p:cNvGrpSpPr/>
            <p:nvPr/>
          </p:nvGrpSpPr>
          <p:grpSpPr>
            <a:xfrm>
              <a:off x="3227000" y="2895226"/>
              <a:ext cx="850900" cy="850900"/>
              <a:chOff x="883595" y="3877887"/>
              <a:chExt cx="850900" cy="850900"/>
            </a:xfrm>
          </p:grpSpPr>
          <p:sp>
            <p:nvSpPr>
              <p:cNvPr id="14" name="椭圆 13">
                <a:extLst>
                  <a:ext uri="{FF2B5EF4-FFF2-40B4-BE49-F238E27FC236}">
                    <a16:creationId xmlns="" xmlns:a16="http://schemas.microsoft.com/office/drawing/2014/main" id="{3758C99D-CC35-4236-855D-2DF02E8ABE17}"/>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矩形 14">
                <a:extLst>
                  <a:ext uri="{FF2B5EF4-FFF2-40B4-BE49-F238E27FC236}">
                    <a16:creationId xmlns="" xmlns:a16="http://schemas.microsoft.com/office/drawing/2014/main" id="{445C7D3B-AE35-477C-8B45-064C11A3F061}"/>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01</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13" name="Freeform 5">
              <a:extLst>
                <a:ext uri="{FF2B5EF4-FFF2-40B4-BE49-F238E27FC236}">
                  <a16:creationId xmlns="" xmlns:a16="http://schemas.microsoft.com/office/drawing/2014/main" id="{E09AD1B9-6A17-41D0-AD47-2853E7B35F40}"/>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16" name="组合 15">
            <a:extLst>
              <a:ext uri="{FF2B5EF4-FFF2-40B4-BE49-F238E27FC236}">
                <a16:creationId xmlns="" xmlns:a16="http://schemas.microsoft.com/office/drawing/2014/main" id="{A1F40839-2C78-4B43-9D64-9994E907F631}"/>
              </a:ext>
            </a:extLst>
          </p:cNvPr>
          <p:cNvGrpSpPr/>
          <p:nvPr/>
        </p:nvGrpSpPr>
        <p:grpSpPr>
          <a:xfrm>
            <a:off x="859984" y="3738136"/>
            <a:ext cx="10472032" cy="713210"/>
            <a:chOff x="3227000" y="2895226"/>
            <a:chExt cx="12493732" cy="850900"/>
          </a:xfrm>
        </p:grpSpPr>
        <p:sp>
          <p:nvSpPr>
            <p:cNvPr id="17" name="圆角矩形 45">
              <a:extLst>
                <a:ext uri="{FF2B5EF4-FFF2-40B4-BE49-F238E27FC236}">
                  <a16:creationId xmlns="" xmlns:a16="http://schemas.microsoft.com/office/drawing/2014/main" id="{202174D8-1BE4-4A54-963F-DF807ABBC54B}"/>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矩形 17">
              <a:extLst>
                <a:ext uri="{FF2B5EF4-FFF2-40B4-BE49-F238E27FC236}">
                  <a16:creationId xmlns="" xmlns:a16="http://schemas.microsoft.com/office/drawing/2014/main" id="{AA440664-3905-438F-BE38-B7DD97BDC757}"/>
                </a:ext>
              </a:extLst>
            </p:cNvPr>
            <p:cNvSpPr/>
            <p:nvPr/>
          </p:nvSpPr>
          <p:spPr>
            <a:xfrm>
              <a:off x="4886745" y="2983355"/>
              <a:ext cx="10587229" cy="674645"/>
            </a:xfrm>
            <a:prstGeom prst="rect">
              <a:avLst/>
            </a:prstGeom>
            <a:noFill/>
          </p:spPr>
          <p:txBody>
            <a:bodyPr wrap="square" lIns="0" tIns="0" rIns="0" bIns="0">
              <a:spAutoFit/>
            </a:bodyPr>
            <a:lstStyle/>
            <a:p>
              <a:pPr>
                <a:lnSpc>
                  <a:spcPct val="120000"/>
                </a:lnSpc>
              </a:pPr>
              <a:r>
                <a:rPr lang="zh-CN" altLang="en-US" sz="1600" kern="0" dirty="0">
                  <a:latin typeface="Arial" panose="020B0604020202020204" pitchFamily="34" charset="0"/>
                  <a:ea typeface="微软雅黑" panose="020B0503020204020204" pitchFamily="34" charset="-122"/>
                  <a:cs typeface="+mn-ea"/>
                </a:rPr>
                <a:t>为中国人民谋幸福，为中华民族谋复兴，是中国共产党人的初心和使命，也是改革开放的初心和使命。</a:t>
              </a:r>
            </a:p>
          </p:txBody>
        </p:sp>
        <p:grpSp>
          <p:nvGrpSpPr>
            <p:cNvPr id="19" name="组合 18">
              <a:extLst>
                <a:ext uri="{FF2B5EF4-FFF2-40B4-BE49-F238E27FC236}">
                  <a16:creationId xmlns="" xmlns:a16="http://schemas.microsoft.com/office/drawing/2014/main" id="{B29D5800-F193-485A-83A7-91D23DFB2F1E}"/>
                </a:ext>
              </a:extLst>
            </p:cNvPr>
            <p:cNvGrpSpPr/>
            <p:nvPr/>
          </p:nvGrpSpPr>
          <p:grpSpPr>
            <a:xfrm>
              <a:off x="3227000" y="2895226"/>
              <a:ext cx="850900" cy="850900"/>
              <a:chOff x="883595" y="3877887"/>
              <a:chExt cx="850900" cy="850900"/>
            </a:xfrm>
          </p:grpSpPr>
          <p:sp>
            <p:nvSpPr>
              <p:cNvPr id="21" name="椭圆 20">
                <a:extLst>
                  <a:ext uri="{FF2B5EF4-FFF2-40B4-BE49-F238E27FC236}">
                    <a16:creationId xmlns="" xmlns:a16="http://schemas.microsoft.com/office/drawing/2014/main" id="{93D80F8A-B880-492D-B316-DF6C5672626D}"/>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21">
                <a:extLst>
                  <a:ext uri="{FF2B5EF4-FFF2-40B4-BE49-F238E27FC236}">
                    <a16:creationId xmlns="" xmlns:a16="http://schemas.microsoft.com/office/drawing/2014/main" id="{8E62EA63-A9BF-43A4-98E7-1D43A8B57FF8}"/>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02</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20" name="Freeform 5">
              <a:extLst>
                <a:ext uri="{FF2B5EF4-FFF2-40B4-BE49-F238E27FC236}">
                  <a16:creationId xmlns="" xmlns:a16="http://schemas.microsoft.com/office/drawing/2014/main" id="{C8D7AC9E-AF78-45EE-852E-673307D64BE2}"/>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23" name="组合 22">
            <a:extLst>
              <a:ext uri="{FF2B5EF4-FFF2-40B4-BE49-F238E27FC236}">
                <a16:creationId xmlns="" xmlns:a16="http://schemas.microsoft.com/office/drawing/2014/main" id="{8FE346AF-F903-4547-A598-F5E81B3B6936}"/>
              </a:ext>
            </a:extLst>
          </p:cNvPr>
          <p:cNvGrpSpPr/>
          <p:nvPr/>
        </p:nvGrpSpPr>
        <p:grpSpPr>
          <a:xfrm>
            <a:off x="859984" y="4620409"/>
            <a:ext cx="10472032" cy="713210"/>
            <a:chOff x="3227000" y="2895226"/>
            <a:chExt cx="12493732" cy="850900"/>
          </a:xfrm>
        </p:grpSpPr>
        <p:sp>
          <p:nvSpPr>
            <p:cNvPr id="24" name="圆角矩形 52">
              <a:extLst>
                <a:ext uri="{FF2B5EF4-FFF2-40B4-BE49-F238E27FC236}">
                  <a16:creationId xmlns="" xmlns:a16="http://schemas.microsoft.com/office/drawing/2014/main" id="{D4CC7608-94BE-42E1-ABDD-4BB744304136}"/>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矩形 24">
              <a:extLst>
                <a:ext uri="{FF2B5EF4-FFF2-40B4-BE49-F238E27FC236}">
                  <a16:creationId xmlns="" xmlns:a16="http://schemas.microsoft.com/office/drawing/2014/main" id="{EBE3663D-5E82-493B-B55E-C4C1D37665DA}"/>
                </a:ext>
              </a:extLst>
            </p:cNvPr>
            <p:cNvSpPr/>
            <p:nvPr/>
          </p:nvSpPr>
          <p:spPr>
            <a:xfrm>
              <a:off x="4886745" y="3148592"/>
              <a:ext cx="8863087" cy="344169"/>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创新是改革开放的生命。实践发展永无止境，解放思想永无止境。</a:t>
              </a:r>
            </a:p>
          </p:txBody>
        </p:sp>
        <p:grpSp>
          <p:nvGrpSpPr>
            <p:cNvPr id="26" name="组合 25">
              <a:extLst>
                <a:ext uri="{FF2B5EF4-FFF2-40B4-BE49-F238E27FC236}">
                  <a16:creationId xmlns="" xmlns:a16="http://schemas.microsoft.com/office/drawing/2014/main" id="{F547D88D-8617-4403-8FAD-3168515C6F24}"/>
                </a:ext>
              </a:extLst>
            </p:cNvPr>
            <p:cNvGrpSpPr/>
            <p:nvPr/>
          </p:nvGrpSpPr>
          <p:grpSpPr>
            <a:xfrm>
              <a:off x="3227000" y="2895226"/>
              <a:ext cx="850900" cy="850900"/>
              <a:chOff x="883595" y="3877887"/>
              <a:chExt cx="850900" cy="850900"/>
            </a:xfrm>
          </p:grpSpPr>
          <p:sp>
            <p:nvSpPr>
              <p:cNvPr id="28" name="椭圆 27">
                <a:extLst>
                  <a:ext uri="{FF2B5EF4-FFF2-40B4-BE49-F238E27FC236}">
                    <a16:creationId xmlns="" xmlns:a16="http://schemas.microsoft.com/office/drawing/2014/main" id="{05D7954D-D959-4A59-B535-E4D0C3374788}"/>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9" name="矩形 28">
                <a:extLst>
                  <a:ext uri="{FF2B5EF4-FFF2-40B4-BE49-F238E27FC236}">
                    <a16:creationId xmlns="" xmlns:a16="http://schemas.microsoft.com/office/drawing/2014/main" id="{75E921D3-6833-495A-A9BE-8C31C86EAA6E}"/>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03</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27" name="Freeform 5">
              <a:extLst>
                <a:ext uri="{FF2B5EF4-FFF2-40B4-BE49-F238E27FC236}">
                  <a16:creationId xmlns="" xmlns:a16="http://schemas.microsoft.com/office/drawing/2014/main" id="{D095B5D5-EFBD-4F1F-BAF9-8F1C7ADF7958}"/>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30" name="组合 29">
            <a:extLst>
              <a:ext uri="{FF2B5EF4-FFF2-40B4-BE49-F238E27FC236}">
                <a16:creationId xmlns="" xmlns:a16="http://schemas.microsoft.com/office/drawing/2014/main" id="{40DB3390-1C4E-4AF2-8F80-A045029D2A55}"/>
              </a:ext>
            </a:extLst>
          </p:cNvPr>
          <p:cNvGrpSpPr/>
          <p:nvPr/>
        </p:nvGrpSpPr>
        <p:grpSpPr>
          <a:xfrm>
            <a:off x="859984" y="5502687"/>
            <a:ext cx="10472032" cy="713211"/>
            <a:chOff x="3227000" y="2895226"/>
            <a:chExt cx="12493732" cy="850900"/>
          </a:xfrm>
        </p:grpSpPr>
        <p:sp>
          <p:nvSpPr>
            <p:cNvPr id="31" name="圆角矩形 59">
              <a:extLst>
                <a:ext uri="{FF2B5EF4-FFF2-40B4-BE49-F238E27FC236}">
                  <a16:creationId xmlns="" xmlns:a16="http://schemas.microsoft.com/office/drawing/2014/main" id="{2BEC13E4-D95C-4453-B6BA-E3E10B02CF2C}"/>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2" name="矩形 31">
              <a:extLst>
                <a:ext uri="{FF2B5EF4-FFF2-40B4-BE49-F238E27FC236}">
                  <a16:creationId xmlns="" xmlns:a16="http://schemas.microsoft.com/office/drawing/2014/main" id="{8BCE73D0-BA2B-495E-8B92-78F94518328E}"/>
                </a:ext>
              </a:extLst>
            </p:cNvPr>
            <p:cNvSpPr/>
            <p:nvPr/>
          </p:nvSpPr>
          <p:spPr>
            <a:xfrm>
              <a:off x="4886745" y="3129730"/>
              <a:ext cx="10442342" cy="344169"/>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方向决定前途，道路决定命运。我们要把命运掌握在自己手中，就要有志不改、道不变的坚定。</a:t>
              </a:r>
            </a:p>
          </p:txBody>
        </p:sp>
        <p:grpSp>
          <p:nvGrpSpPr>
            <p:cNvPr id="33" name="组合 32">
              <a:extLst>
                <a:ext uri="{FF2B5EF4-FFF2-40B4-BE49-F238E27FC236}">
                  <a16:creationId xmlns="" xmlns:a16="http://schemas.microsoft.com/office/drawing/2014/main" id="{B5226A30-AF82-47B3-A4B4-30038C3971DA}"/>
                </a:ext>
              </a:extLst>
            </p:cNvPr>
            <p:cNvGrpSpPr/>
            <p:nvPr/>
          </p:nvGrpSpPr>
          <p:grpSpPr>
            <a:xfrm>
              <a:off x="3227000" y="2895226"/>
              <a:ext cx="850900" cy="850900"/>
              <a:chOff x="883595" y="3877887"/>
              <a:chExt cx="850900" cy="850900"/>
            </a:xfrm>
          </p:grpSpPr>
          <p:sp>
            <p:nvSpPr>
              <p:cNvPr id="35" name="椭圆 34">
                <a:extLst>
                  <a:ext uri="{FF2B5EF4-FFF2-40B4-BE49-F238E27FC236}">
                    <a16:creationId xmlns="" xmlns:a16="http://schemas.microsoft.com/office/drawing/2014/main" id="{3F18C65C-91DC-437D-87D0-3BC46D1BFED3}"/>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矩形 35">
                <a:extLst>
                  <a:ext uri="{FF2B5EF4-FFF2-40B4-BE49-F238E27FC236}">
                    <a16:creationId xmlns="" xmlns:a16="http://schemas.microsoft.com/office/drawing/2014/main" id="{87517766-AB91-4F1F-A839-9C1FF89287D9}"/>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04</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34" name="Freeform 5">
              <a:extLst>
                <a:ext uri="{FF2B5EF4-FFF2-40B4-BE49-F238E27FC236}">
                  <a16:creationId xmlns="" xmlns:a16="http://schemas.microsoft.com/office/drawing/2014/main" id="{29C4DAEC-09F5-4F4B-9BEA-2214C4DB2208}"/>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spTree>
    <p:extLst>
      <p:ext uri="{BB962C8B-B14F-4D97-AF65-F5344CB8AC3E}">
        <p14:creationId xmlns:p14="http://schemas.microsoft.com/office/powerpoint/2010/main" val="189335234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fill="hold"/>
                                        <p:tgtEl>
                                          <p:spTgt spid="9"/>
                                        </p:tgtEl>
                                        <p:attrNameLst>
                                          <p:attrName>ppt_x</p:attrName>
                                        </p:attrNameLst>
                                      </p:cBhvr>
                                      <p:tavLst>
                                        <p:tav tm="0">
                                          <p:val>
                                            <p:strVal val="1+#ppt_w/2"/>
                                          </p:val>
                                        </p:tav>
                                        <p:tav tm="100000">
                                          <p:val>
                                            <p:strVal val="#ppt_x"/>
                                          </p:val>
                                        </p:tav>
                                      </p:tavLst>
                                    </p:anim>
                                    <p:anim calcmode="lin" valueType="num">
                                      <p:cBhvr additive="base">
                                        <p:cTn id="14" dur="75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750" fill="hold"/>
                                        <p:tgtEl>
                                          <p:spTgt spid="16"/>
                                        </p:tgtEl>
                                        <p:attrNameLst>
                                          <p:attrName>ppt_x</p:attrName>
                                        </p:attrNameLst>
                                      </p:cBhvr>
                                      <p:tavLst>
                                        <p:tav tm="0">
                                          <p:val>
                                            <p:strVal val="1+#ppt_w/2"/>
                                          </p:val>
                                        </p:tav>
                                        <p:tav tm="100000">
                                          <p:val>
                                            <p:strVal val="#ppt_x"/>
                                          </p:val>
                                        </p:tav>
                                      </p:tavLst>
                                    </p:anim>
                                    <p:anim calcmode="lin" valueType="num">
                                      <p:cBhvr additive="base">
                                        <p:cTn id="18" dur="75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750" fill="hold"/>
                                        <p:tgtEl>
                                          <p:spTgt spid="23"/>
                                        </p:tgtEl>
                                        <p:attrNameLst>
                                          <p:attrName>ppt_x</p:attrName>
                                        </p:attrNameLst>
                                      </p:cBhvr>
                                      <p:tavLst>
                                        <p:tav tm="0">
                                          <p:val>
                                            <p:strVal val="1+#ppt_w/2"/>
                                          </p:val>
                                        </p:tav>
                                        <p:tav tm="100000">
                                          <p:val>
                                            <p:strVal val="#ppt_x"/>
                                          </p:val>
                                        </p:tav>
                                      </p:tavLst>
                                    </p:anim>
                                    <p:anim calcmode="lin" valueType="num">
                                      <p:cBhvr additive="base">
                                        <p:cTn id="22" dur="75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75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750" fill="hold"/>
                                        <p:tgtEl>
                                          <p:spTgt spid="30"/>
                                        </p:tgtEl>
                                        <p:attrNameLst>
                                          <p:attrName>ppt_x</p:attrName>
                                        </p:attrNameLst>
                                      </p:cBhvr>
                                      <p:tavLst>
                                        <p:tav tm="0">
                                          <p:val>
                                            <p:strVal val="1+#ppt_w/2"/>
                                          </p:val>
                                        </p:tav>
                                        <p:tav tm="100000">
                                          <p:val>
                                            <p:strVal val="#ppt_x"/>
                                          </p:val>
                                        </p:tav>
                                      </p:tavLst>
                                    </p:anim>
                                    <p:anim calcmode="lin" valueType="num">
                                      <p:cBhvr additive="base">
                                        <p:cTn id="26"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ED569DF2-B72C-49F2-BC35-9F46194FC7F0}"/>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9" name="组合 8">
            <a:extLst>
              <a:ext uri="{FF2B5EF4-FFF2-40B4-BE49-F238E27FC236}">
                <a16:creationId xmlns="" xmlns:a16="http://schemas.microsoft.com/office/drawing/2014/main" id="{5CB8E57B-A392-4E72-914A-D35B84C7FAF5}"/>
              </a:ext>
            </a:extLst>
          </p:cNvPr>
          <p:cNvGrpSpPr/>
          <p:nvPr/>
        </p:nvGrpSpPr>
        <p:grpSpPr>
          <a:xfrm>
            <a:off x="859984" y="1451552"/>
            <a:ext cx="10472032" cy="713210"/>
            <a:chOff x="3227000" y="2895226"/>
            <a:chExt cx="12493732" cy="850900"/>
          </a:xfrm>
        </p:grpSpPr>
        <p:sp>
          <p:nvSpPr>
            <p:cNvPr id="10" name="圆角矩形 6">
              <a:extLst>
                <a:ext uri="{FF2B5EF4-FFF2-40B4-BE49-F238E27FC236}">
                  <a16:creationId xmlns="" xmlns:a16="http://schemas.microsoft.com/office/drawing/2014/main" id="{527884ED-34A9-44E8-AFAE-8D71BFAAD0C1}"/>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1" name="矩形 10">
              <a:extLst>
                <a:ext uri="{FF2B5EF4-FFF2-40B4-BE49-F238E27FC236}">
                  <a16:creationId xmlns="" xmlns:a16="http://schemas.microsoft.com/office/drawing/2014/main" id="{946CAA00-16FC-479E-A664-31D6B251F55D}"/>
                </a:ext>
              </a:extLst>
            </p:cNvPr>
            <p:cNvSpPr/>
            <p:nvPr/>
          </p:nvSpPr>
          <p:spPr>
            <a:xfrm>
              <a:off x="4886745" y="3148594"/>
              <a:ext cx="9641405" cy="344169"/>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制度是关系党和国家事业发展的根本性、全局性、稳定性、长期性问题。</a:t>
              </a:r>
            </a:p>
          </p:txBody>
        </p:sp>
        <p:grpSp>
          <p:nvGrpSpPr>
            <p:cNvPr id="12" name="组合 11">
              <a:extLst>
                <a:ext uri="{FF2B5EF4-FFF2-40B4-BE49-F238E27FC236}">
                  <a16:creationId xmlns="" xmlns:a16="http://schemas.microsoft.com/office/drawing/2014/main" id="{EC5092D8-5A1A-4AB3-8361-2C2AE15DC910}"/>
                </a:ext>
              </a:extLst>
            </p:cNvPr>
            <p:cNvGrpSpPr/>
            <p:nvPr/>
          </p:nvGrpSpPr>
          <p:grpSpPr>
            <a:xfrm>
              <a:off x="3227000" y="2895226"/>
              <a:ext cx="850900" cy="850900"/>
              <a:chOff x="883595" y="3877887"/>
              <a:chExt cx="850900" cy="850900"/>
            </a:xfrm>
          </p:grpSpPr>
          <p:sp>
            <p:nvSpPr>
              <p:cNvPr id="14" name="椭圆 13">
                <a:extLst>
                  <a:ext uri="{FF2B5EF4-FFF2-40B4-BE49-F238E27FC236}">
                    <a16:creationId xmlns="" xmlns:a16="http://schemas.microsoft.com/office/drawing/2014/main" id="{3758C99D-CC35-4236-855D-2DF02E8ABE17}"/>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矩形 14">
                <a:extLst>
                  <a:ext uri="{FF2B5EF4-FFF2-40B4-BE49-F238E27FC236}">
                    <a16:creationId xmlns="" xmlns:a16="http://schemas.microsoft.com/office/drawing/2014/main" id="{445C7D3B-AE35-477C-8B45-064C11A3F061}"/>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05</a:t>
                </a:r>
                <a:endParaRPr lang="zh-CN" altLang="en-US" sz="2400" b="1" dirty="0">
                  <a:solidFill>
                    <a:schemeClr val="bg1"/>
                  </a:solidFill>
                  <a:latin typeface="方正兰亭粗黑_GBK" panose="02000000000000000000" pitchFamily="2" charset="-122"/>
                  <a:ea typeface="方正兰亭粗黑_GBK" panose="02000000000000000000" pitchFamily="2" charset="-122"/>
                </a:endParaRPr>
              </a:p>
            </p:txBody>
          </p:sp>
        </p:grpSp>
        <p:sp>
          <p:nvSpPr>
            <p:cNvPr id="13" name="Freeform 5">
              <a:extLst>
                <a:ext uri="{FF2B5EF4-FFF2-40B4-BE49-F238E27FC236}">
                  <a16:creationId xmlns="" xmlns:a16="http://schemas.microsoft.com/office/drawing/2014/main" id="{E09AD1B9-6A17-41D0-AD47-2853E7B35F40}"/>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16" name="组合 15">
            <a:extLst>
              <a:ext uri="{FF2B5EF4-FFF2-40B4-BE49-F238E27FC236}">
                <a16:creationId xmlns="" xmlns:a16="http://schemas.microsoft.com/office/drawing/2014/main" id="{A1F40839-2C78-4B43-9D64-9994E907F631}"/>
              </a:ext>
            </a:extLst>
          </p:cNvPr>
          <p:cNvGrpSpPr/>
          <p:nvPr/>
        </p:nvGrpSpPr>
        <p:grpSpPr>
          <a:xfrm>
            <a:off x="859984" y="2431270"/>
            <a:ext cx="10472032" cy="713210"/>
            <a:chOff x="3227000" y="2895226"/>
            <a:chExt cx="12493732" cy="850900"/>
          </a:xfrm>
        </p:grpSpPr>
        <p:sp>
          <p:nvSpPr>
            <p:cNvPr id="17" name="圆角矩形 45">
              <a:extLst>
                <a:ext uri="{FF2B5EF4-FFF2-40B4-BE49-F238E27FC236}">
                  <a16:creationId xmlns="" xmlns:a16="http://schemas.microsoft.com/office/drawing/2014/main" id="{202174D8-1BE4-4A54-963F-DF807ABBC54B}"/>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矩形 17">
              <a:extLst>
                <a:ext uri="{FF2B5EF4-FFF2-40B4-BE49-F238E27FC236}">
                  <a16:creationId xmlns="" xmlns:a16="http://schemas.microsoft.com/office/drawing/2014/main" id="{AA440664-3905-438F-BE38-B7DD97BDC757}"/>
                </a:ext>
              </a:extLst>
            </p:cNvPr>
            <p:cNvSpPr/>
            <p:nvPr/>
          </p:nvSpPr>
          <p:spPr>
            <a:xfrm>
              <a:off x="4886745" y="3159607"/>
              <a:ext cx="10587229" cy="322137"/>
            </a:xfrm>
            <a:prstGeom prst="rect">
              <a:avLst/>
            </a:prstGeom>
            <a:noFill/>
          </p:spPr>
          <p:txBody>
            <a:bodyPr wrap="square" lIns="0" tIns="0" rIns="0" bIns="0">
              <a:spAutoFit/>
            </a:bodyPr>
            <a:lstStyle/>
            <a:p>
              <a:pPr>
                <a:lnSpc>
                  <a:spcPct val="120000"/>
                </a:lnSpc>
              </a:pPr>
              <a:r>
                <a:rPr lang="zh-CN" altLang="en-US" sz="1600" kern="0" dirty="0">
                  <a:latin typeface="Arial" panose="020B0604020202020204" pitchFamily="34" charset="0"/>
                  <a:ea typeface="微软雅黑" panose="020B0503020204020204" pitchFamily="34" charset="-122"/>
                  <a:cs typeface="+mn-ea"/>
                </a:rPr>
                <a:t>解放和发展社会生产力，增强社会主义国家的综合国力，是社会主义的本质要求和根本任务。</a:t>
              </a:r>
            </a:p>
          </p:txBody>
        </p:sp>
        <p:grpSp>
          <p:nvGrpSpPr>
            <p:cNvPr id="19" name="组合 18">
              <a:extLst>
                <a:ext uri="{FF2B5EF4-FFF2-40B4-BE49-F238E27FC236}">
                  <a16:creationId xmlns="" xmlns:a16="http://schemas.microsoft.com/office/drawing/2014/main" id="{B29D5800-F193-485A-83A7-91D23DFB2F1E}"/>
                </a:ext>
              </a:extLst>
            </p:cNvPr>
            <p:cNvGrpSpPr/>
            <p:nvPr/>
          </p:nvGrpSpPr>
          <p:grpSpPr>
            <a:xfrm>
              <a:off x="3227000" y="2895226"/>
              <a:ext cx="850900" cy="850900"/>
              <a:chOff x="883595" y="3877887"/>
              <a:chExt cx="850900" cy="850900"/>
            </a:xfrm>
          </p:grpSpPr>
          <p:sp>
            <p:nvSpPr>
              <p:cNvPr id="21" name="椭圆 20">
                <a:extLst>
                  <a:ext uri="{FF2B5EF4-FFF2-40B4-BE49-F238E27FC236}">
                    <a16:creationId xmlns="" xmlns:a16="http://schemas.microsoft.com/office/drawing/2014/main" id="{93D80F8A-B880-492D-B316-DF6C5672626D}"/>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21">
                <a:extLst>
                  <a:ext uri="{FF2B5EF4-FFF2-40B4-BE49-F238E27FC236}">
                    <a16:creationId xmlns="" xmlns:a16="http://schemas.microsoft.com/office/drawing/2014/main" id="{8E62EA63-A9BF-43A4-98E7-1D43A8B57FF8}"/>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06</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20" name="Freeform 5">
              <a:extLst>
                <a:ext uri="{FF2B5EF4-FFF2-40B4-BE49-F238E27FC236}">
                  <a16:creationId xmlns="" xmlns:a16="http://schemas.microsoft.com/office/drawing/2014/main" id="{C8D7AC9E-AF78-45EE-852E-673307D64BE2}"/>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23" name="组合 22">
            <a:extLst>
              <a:ext uri="{FF2B5EF4-FFF2-40B4-BE49-F238E27FC236}">
                <a16:creationId xmlns="" xmlns:a16="http://schemas.microsoft.com/office/drawing/2014/main" id="{8FE346AF-F903-4547-A598-F5E81B3B6936}"/>
              </a:ext>
            </a:extLst>
          </p:cNvPr>
          <p:cNvGrpSpPr/>
          <p:nvPr/>
        </p:nvGrpSpPr>
        <p:grpSpPr>
          <a:xfrm>
            <a:off x="859984" y="3410988"/>
            <a:ext cx="10472032" cy="713210"/>
            <a:chOff x="3227000" y="2895226"/>
            <a:chExt cx="12493732" cy="850900"/>
          </a:xfrm>
        </p:grpSpPr>
        <p:sp>
          <p:nvSpPr>
            <p:cNvPr id="24" name="圆角矩形 52">
              <a:extLst>
                <a:ext uri="{FF2B5EF4-FFF2-40B4-BE49-F238E27FC236}">
                  <a16:creationId xmlns="" xmlns:a16="http://schemas.microsoft.com/office/drawing/2014/main" id="{D4CC7608-94BE-42E1-ABDD-4BB744304136}"/>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矩形 24">
              <a:extLst>
                <a:ext uri="{FF2B5EF4-FFF2-40B4-BE49-F238E27FC236}">
                  <a16:creationId xmlns="" xmlns:a16="http://schemas.microsoft.com/office/drawing/2014/main" id="{EBE3663D-5E82-493B-B55E-C4C1D37665DA}"/>
                </a:ext>
              </a:extLst>
            </p:cNvPr>
            <p:cNvSpPr/>
            <p:nvPr/>
          </p:nvSpPr>
          <p:spPr>
            <a:xfrm>
              <a:off x="4886745" y="3148593"/>
              <a:ext cx="8863087" cy="344170"/>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开放带来进步，封闭必然落后。中国的发展离不开世界，世界的繁荣也需要中国。</a:t>
              </a:r>
            </a:p>
          </p:txBody>
        </p:sp>
        <p:grpSp>
          <p:nvGrpSpPr>
            <p:cNvPr id="26" name="组合 25">
              <a:extLst>
                <a:ext uri="{FF2B5EF4-FFF2-40B4-BE49-F238E27FC236}">
                  <a16:creationId xmlns="" xmlns:a16="http://schemas.microsoft.com/office/drawing/2014/main" id="{F547D88D-8617-4403-8FAD-3168515C6F24}"/>
                </a:ext>
              </a:extLst>
            </p:cNvPr>
            <p:cNvGrpSpPr/>
            <p:nvPr/>
          </p:nvGrpSpPr>
          <p:grpSpPr>
            <a:xfrm>
              <a:off x="3227000" y="2895226"/>
              <a:ext cx="850900" cy="850900"/>
              <a:chOff x="883595" y="3877887"/>
              <a:chExt cx="850900" cy="850900"/>
            </a:xfrm>
          </p:grpSpPr>
          <p:sp>
            <p:nvSpPr>
              <p:cNvPr id="28" name="椭圆 27">
                <a:extLst>
                  <a:ext uri="{FF2B5EF4-FFF2-40B4-BE49-F238E27FC236}">
                    <a16:creationId xmlns="" xmlns:a16="http://schemas.microsoft.com/office/drawing/2014/main" id="{05D7954D-D959-4A59-B535-E4D0C3374788}"/>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9" name="矩形 28">
                <a:extLst>
                  <a:ext uri="{FF2B5EF4-FFF2-40B4-BE49-F238E27FC236}">
                    <a16:creationId xmlns="" xmlns:a16="http://schemas.microsoft.com/office/drawing/2014/main" id="{75E921D3-6833-495A-A9BE-8C31C86EAA6E}"/>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07</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27" name="Freeform 5">
              <a:extLst>
                <a:ext uri="{FF2B5EF4-FFF2-40B4-BE49-F238E27FC236}">
                  <a16:creationId xmlns="" xmlns:a16="http://schemas.microsoft.com/office/drawing/2014/main" id="{D095B5D5-EFBD-4F1F-BAF9-8F1C7ADF7958}"/>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30" name="组合 29">
            <a:extLst>
              <a:ext uri="{FF2B5EF4-FFF2-40B4-BE49-F238E27FC236}">
                <a16:creationId xmlns="" xmlns:a16="http://schemas.microsoft.com/office/drawing/2014/main" id="{40DB3390-1C4E-4AF2-8F80-A045029D2A55}"/>
              </a:ext>
            </a:extLst>
          </p:cNvPr>
          <p:cNvGrpSpPr/>
          <p:nvPr/>
        </p:nvGrpSpPr>
        <p:grpSpPr>
          <a:xfrm>
            <a:off x="859984" y="4390706"/>
            <a:ext cx="10472032" cy="713211"/>
            <a:chOff x="3227000" y="2895226"/>
            <a:chExt cx="12493732" cy="850900"/>
          </a:xfrm>
        </p:grpSpPr>
        <p:sp>
          <p:nvSpPr>
            <p:cNvPr id="31" name="圆角矩形 59">
              <a:extLst>
                <a:ext uri="{FF2B5EF4-FFF2-40B4-BE49-F238E27FC236}">
                  <a16:creationId xmlns="" xmlns:a16="http://schemas.microsoft.com/office/drawing/2014/main" id="{2BEC13E4-D95C-4453-B6BA-E3E10B02CF2C}"/>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2" name="矩形 31">
              <a:extLst>
                <a:ext uri="{FF2B5EF4-FFF2-40B4-BE49-F238E27FC236}">
                  <a16:creationId xmlns="" xmlns:a16="http://schemas.microsoft.com/office/drawing/2014/main" id="{8BCE73D0-BA2B-495E-8B92-78F94518328E}"/>
                </a:ext>
              </a:extLst>
            </p:cNvPr>
            <p:cNvSpPr/>
            <p:nvPr/>
          </p:nvSpPr>
          <p:spPr>
            <a:xfrm>
              <a:off x="4886745" y="3129731"/>
              <a:ext cx="10442342" cy="344169"/>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打铁必须自身硬。办好中国的事情，关键在党，关键在坚持党要管党、全面从严治党。</a:t>
              </a:r>
            </a:p>
          </p:txBody>
        </p:sp>
        <p:grpSp>
          <p:nvGrpSpPr>
            <p:cNvPr id="33" name="组合 32">
              <a:extLst>
                <a:ext uri="{FF2B5EF4-FFF2-40B4-BE49-F238E27FC236}">
                  <a16:creationId xmlns="" xmlns:a16="http://schemas.microsoft.com/office/drawing/2014/main" id="{B5226A30-AF82-47B3-A4B4-30038C3971DA}"/>
                </a:ext>
              </a:extLst>
            </p:cNvPr>
            <p:cNvGrpSpPr/>
            <p:nvPr/>
          </p:nvGrpSpPr>
          <p:grpSpPr>
            <a:xfrm>
              <a:off x="3227000" y="2895226"/>
              <a:ext cx="850900" cy="850900"/>
              <a:chOff x="883595" y="3877887"/>
              <a:chExt cx="850900" cy="850900"/>
            </a:xfrm>
          </p:grpSpPr>
          <p:sp>
            <p:nvSpPr>
              <p:cNvPr id="35" name="椭圆 34">
                <a:extLst>
                  <a:ext uri="{FF2B5EF4-FFF2-40B4-BE49-F238E27FC236}">
                    <a16:creationId xmlns="" xmlns:a16="http://schemas.microsoft.com/office/drawing/2014/main" id="{3F18C65C-91DC-437D-87D0-3BC46D1BFED3}"/>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矩形 35">
                <a:extLst>
                  <a:ext uri="{FF2B5EF4-FFF2-40B4-BE49-F238E27FC236}">
                    <a16:creationId xmlns="" xmlns:a16="http://schemas.microsoft.com/office/drawing/2014/main" id="{87517766-AB91-4F1F-A839-9C1FF89287D9}"/>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08</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34" name="Freeform 5">
              <a:extLst>
                <a:ext uri="{FF2B5EF4-FFF2-40B4-BE49-F238E27FC236}">
                  <a16:creationId xmlns="" xmlns:a16="http://schemas.microsoft.com/office/drawing/2014/main" id="{29C4DAEC-09F5-4F4B-9BEA-2214C4DB2208}"/>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grpSp>
        <p:nvGrpSpPr>
          <p:cNvPr id="37" name="组合 36">
            <a:extLst>
              <a:ext uri="{FF2B5EF4-FFF2-40B4-BE49-F238E27FC236}">
                <a16:creationId xmlns="" xmlns:a16="http://schemas.microsoft.com/office/drawing/2014/main" id="{A8B4E7EE-00DE-467B-BF8B-39981DDFF072}"/>
              </a:ext>
            </a:extLst>
          </p:cNvPr>
          <p:cNvGrpSpPr/>
          <p:nvPr/>
        </p:nvGrpSpPr>
        <p:grpSpPr>
          <a:xfrm>
            <a:off x="859984" y="5370427"/>
            <a:ext cx="10472032" cy="713211"/>
            <a:chOff x="3227000" y="2895226"/>
            <a:chExt cx="12493732" cy="850900"/>
          </a:xfrm>
        </p:grpSpPr>
        <p:sp>
          <p:nvSpPr>
            <p:cNvPr id="38" name="圆角矩形 59">
              <a:extLst>
                <a:ext uri="{FF2B5EF4-FFF2-40B4-BE49-F238E27FC236}">
                  <a16:creationId xmlns="" xmlns:a16="http://schemas.microsoft.com/office/drawing/2014/main" id="{A5D1FD7E-A834-4533-B48C-C2BE21D04CD3}"/>
                </a:ext>
              </a:extLst>
            </p:cNvPr>
            <p:cNvSpPr/>
            <p:nvPr/>
          </p:nvSpPr>
          <p:spPr>
            <a:xfrm>
              <a:off x="4585268" y="2895226"/>
              <a:ext cx="11135464" cy="8509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9" name="矩形 38">
              <a:extLst>
                <a:ext uri="{FF2B5EF4-FFF2-40B4-BE49-F238E27FC236}">
                  <a16:creationId xmlns="" xmlns:a16="http://schemas.microsoft.com/office/drawing/2014/main" id="{7EFB95C9-4EED-438C-B148-2BC21209734F}"/>
                </a:ext>
              </a:extLst>
            </p:cNvPr>
            <p:cNvSpPr/>
            <p:nvPr/>
          </p:nvSpPr>
          <p:spPr>
            <a:xfrm>
              <a:off x="4886745" y="3129731"/>
              <a:ext cx="10442342" cy="344169"/>
            </a:xfrm>
            <a:prstGeom prst="rect">
              <a:avLst/>
            </a:prstGeom>
            <a:noFill/>
          </p:spPr>
          <p:txBody>
            <a:bodyPr wrap="square" lIns="0" tIns="0" rIns="0" bIns="0">
              <a:spAutoFit/>
            </a:bodyPr>
            <a:lstStyle/>
            <a:p>
              <a:pPr>
                <a:lnSpc>
                  <a:spcPct val="130000"/>
                </a:lnSpc>
                <a:spcBef>
                  <a:spcPts val="600"/>
                </a:spcBef>
              </a:pPr>
              <a:r>
                <a:rPr lang="zh-CN" altLang="en-US" sz="1600" kern="0" dirty="0">
                  <a:latin typeface="Arial" panose="020B0604020202020204" pitchFamily="34" charset="0"/>
                  <a:ea typeface="微软雅黑" panose="020B0503020204020204" pitchFamily="34" charset="-122"/>
                  <a:cs typeface="+mn-ea"/>
                </a:rPr>
                <a:t>我国是一个大国，决不能在根本性问题上出现颠覆性错误。</a:t>
              </a:r>
            </a:p>
          </p:txBody>
        </p:sp>
        <p:grpSp>
          <p:nvGrpSpPr>
            <p:cNvPr id="40" name="组合 39">
              <a:extLst>
                <a:ext uri="{FF2B5EF4-FFF2-40B4-BE49-F238E27FC236}">
                  <a16:creationId xmlns="" xmlns:a16="http://schemas.microsoft.com/office/drawing/2014/main" id="{19C0C863-64D5-48D0-96C3-46172598BE66}"/>
                </a:ext>
              </a:extLst>
            </p:cNvPr>
            <p:cNvGrpSpPr/>
            <p:nvPr/>
          </p:nvGrpSpPr>
          <p:grpSpPr>
            <a:xfrm>
              <a:off x="3227000" y="2895226"/>
              <a:ext cx="850900" cy="850900"/>
              <a:chOff x="883595" y="3877887"/>
              <a:chExt cx="850900" cy="850900"/>
            </a:xfrm>
          </p:grpSpPr>
          <p:sp>
            <p:nvSpPr>
              <p:cNvPr id="42" name="椭圆 41">
                <a:extLst>
                  <a:ext uri="{FF2B5EF4-FFF2-40B4-BE49-F238E27FC236}">
                    <a16:creationId xmlns="" xmlns:a16="http://schemas.microsoft.com/office/drawing/2014/main" id="{4539E9CD-3666-45BA-A8C4-2968690EE47B}"/>
                  </a:ext>
                </a:extLst>
              </p:cNvPr>
              <p:cNvSpPr/>
              <p:nvPr/>
            </p:nvSpPr>
            <p:spPr>
              <a:xfrm>
                <a:off x="883595" y="3877887"/>
                <a:ext cx="850900" cy="850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3" name="矩形 42">
                <a:extLst>
                  <a:ext uri="{FF2B5EF4-FFF2-40B4-BE49-F238E27FC236}">
                    <a16:creationId xmlns="" xmlns:a16="http://schemas.microsoft.com/office/drawing/2014/main" id="{D9BD83EC-1EA9-4827-AC62-EF41232B0D1E}"/>
                  </a:ext>
                </a:extLst>
              </p:cNvPr>
              <p:cNvSpPr/>
              <p:nvPr/>
            </p:nvSpPr>
            <p:spPr>
              <a:xfrm>
                <a:off x="939670" y="4082957"/>
                <a:ext cx="738751" cy="440762"/>
              </a:xfrm>
              <a:prstGeom prst="rect">
                <a:avLst/>
              </a:prstGeom>
              <a:no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400" b="1" dirty="0">
                    <a:solidFill>
                      <a:schemeClr val="bg1"/>
                    </a:solidFill>
                    <a:latin typeface="方正兰亭粗黑_GBK" panose="02000000000000000000" pitchFamily="2" charset="-122"/>
                    <a:ea typeface="方正兰亭粗黑_GBK" panose="02000000000000000000" pitchFamily="2" charset="-122"/>
                  </a:rPr>
                  <a:t>09</a:t>
                </a:r>
                <a:r>
                  <a:rPr lang="zh-CN" altLang="en-US" sz="2400" b="1" dirty="0">
                    <a:solidFill>
                      <a:schemeClr val="bg1"/>
                    </a:solidFill>
                    <a:latin typeface="方正兰亭粗黑_GBK" panose="02000000000000000000" pitchFamily="2" charset="-122"/>
                    <a:ea typeface="方正兰亭粗黑_GBK" panose="02000000000000000000" pitchFamily="2" charset="-122"/>
                  </a:rPr>
                  <a:t> </a:t>
                </a:r>
              </a:p>
            </p:txBody>
          </p:sp>
        </p:grpSp>
        <p:sp>
          <p:nvSpPr>
            <p:cNvPr id="41" name="Freeform 5">
              <a:extLst>
                <a:ext uri="{FF2B5EF4-FFF2-40B4-BE49-F238E27FC236}">
                  <a16:creationId xmlns="" xmlns:a16="http://schemas.microsoft.com/office/drawing/2014/main" id="{E416289A-9232-4642-B277-4CF3BC6F53D7}"/>
                </a:ext>
              </a:extLst>
            </p:cNvPr>
            <p:cNvSpPr>
              <a:spLocks/>
            </p:cNvSpPr>
            <p:nvPr/>
          </p:nvSpPr>
          <p:spPr bwMode="auto">
            <a:xfrm>
              <a:off x="4218047" y="3196120"/>
              <a:ext cx="227075" cy="339105"/>
            </a:xfrm>
            <a:custGeom>
              <a:avLst/>
              <a:gdLst>
                <a:gd name="T0" fmla="*/ 253 w 253"/>
                <a:gd name="T1" fmla="*/ 191 h 379"/>
                <a:gd name="T2" fmla="*/ 0 w 253"/>
                <a:gd name="T3" fmla="*/ 0 h 379"/>
                <a:gd name="T4" fmla="*/ 122 w 253"/>
                <a:gd name="T5" fmla="*/ 188 h 379"/>
                <a:gd name="T6" fmla="*/ 4 w 253"/>
                <a:gd name="T7" fmla="*/ 379 h 379"/>
                <a:gd name="T8" fmla="*/ 253 w 253"/>
                <a:gd name="T9" fmla="*/ 191 h 379"/>
              </a:gdLst>
              <a:ahLst/>
              <a:cxnLst>
                <a:cxn ang="0">
                  <a:pos x="T0" y="T1"/>
                </a:cxn>
                <a:cxn ang="0">
                  <a:pos x="T2" y="T3"/>
                </a:cxn>
                <a:cxn ang="0">
                  <a:pos x="T4" y="T5"/>
                </a:cxn>
                <a:cxn ang="0">
                  <a:pos x="T6" y="T7"/>
                </a:cxn>
                <a:cxn ang="0">
                  <a:pos x="T8" y="T9"/>
                </a:cxn>
              </a:cxnLst>
              <a:rect l="0" t="0" r="r" b="b"/>
              <a:pathLst>
                <a:path w="253" h="379">
                  <a:moveTo>
                    <a:pt x="253" y="191"/>
                  </a:moveTo>
                  <a:lnTo>
                    <a:pt x="0" y="0"/>
                  </a:lnTo>
                  <a:lnTo>
                    <a:pt x="122" y="188"/>
                  </a:lnTo>
                  <a:lnTo>
                    <a:pt x="4" y="379"/>
                  </a:lnTo>
                  <a:lnTo>
                    <a:pt x="253" y="191"/>
                  </a:lnTo>
                  <a:close/>
                </a:path>
              </a:pathLst>
            </a:custGeom>
            <a:gradFill>
              <a:gsLst>
                <a:gs pos="0">
                  <a:schemeClr val="accent1"/>
                </a:gs>
                <a:gs pos="50000">
                  <a:schemeClr val="accent1"/>
                </a:gs>
                <a:gs pos="50000">
                  <a:schemeClr val="accent1">
                    <a:lumMod val="75000"/>
                  </a:schemeClr>
                </a:gs>
                <a:gs pos="100000">
                  <a:schemeClr val="accent1">
                    <a:lumMod val="75000"/>
                  </a:schemeClr>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400"/>
            </a:p>
          </p:txBody>
        </p:sp>
      </p:grpSp>
    </p:spTree>
    <p:extLst>
      <p:ext uri="{BB962C8B-B14F-4D97-AF65-F5344CB8AC3E}">
        <p14:creationId xmlns:p14="http://schemas.microsoft.com/office/powerpoint/2010/main" val="214342112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750" fill="hold"/>
                                        <p:tgtEl>
                                          <p:spTgt spid="30"/>
                                        </p:tgtEl>
                                        <p:attrNameLst>
                                          <p:attrName>ppt_x</p:attrName>
                                        </p:attrNameLst>
                                      </p:cBhvr>
                                      <p:tavLst>
                                        <p:tav tm="0">
                                          <p:val>
                                            <p:strVal val="1+#ppt_w/2"/>
                                          </p:val>
                                        </p:tav>
                                        <p:tav tm="100000">
                                          <p:val>
                                            <p:strVal val="#ppt_x"/>
                                          </p:val>
                                        </p:tav>
                                      </p:tavLst>
                                    </p:anim>
                                    <p:anim calcmode="lin" valueType="num">
                                      <p:cBhvr additive="base">
                                        <p:cTn id="20" dur="75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00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1+#ppt_w/2"/>
                                          </p:val>
                                        </p:tav>
                                        <p:tav tm="100000">
                                          <p:val>
                                            <p:strVal val="#ppt_x"/>
                                          </p:val>
                                        </p:tav>
                                      </p:tavLst>
                                    </p:anim>
                                    <p:anim calcmode="lin" valueType="num">
                                      <p:cBhvr additive="base">
                                        <p:cTn id="24" dur="7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B2BB8FC0-266C-4269-84AB-242D89B0522C}"/>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1712847C-C583-451C-9979-DD0F0C26AB71}"/>
              </a:ext>
            </a:extLst>
          </p:cNvPr>
          <p:cNvGrpSpPr/>
          <p:nvPr/>
        </p:nvGrpSpPr>
        <p:grpSpPr>
          <a:xfrm>
            <a:off x="2865874" y="1328694"/>
            <a:ext cx="6460252" cy="1061055"/>
            <a:chOff x="3169808" y="1431044"/>
            <a:chExt cx="5852384" cy="961217"/>
          </a:xfrm>
        </p:grpSpPr>
        <p:grpSp>
          <p:nvGrpSpPr>
            <p:cNvPr id="5" name="组合 4">
              <a:extLst>
                <a:ext uri="{FF2B5EF4-FFF2-40B4-BE49-F238E27FC236}">
                  <a16:creationId xmlns="" xmlns:a16="http://schemas.microsoft.com/office/drawing/2014/main" id="{70C1975E-4D3E-4490-9452-E7D3618F3E6A}"/>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C1881E4F-F4F9-4246-9DCC-4519D9BD085D}"/>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B5DB09F1-CAD8-4578-B3F8-4002735E735A}"/>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7B9EF23E-0795-431E-9727-175EA4F99A84}"/>
                </a:ext>
              </a:extLst>
            </p:cNvPr>
            <p:cNvSpPr/>
            <p:nvPr/>
          </p:nvSpPr>
          <p:spPr>
            <a:xfrm>
              <a:off x="4795151" y="1862509"/>
              <a:ext cx="2999023" cy="529751"/>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9</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条宝贵“经验”</a:t>
              </a:r>
            </a:p>
          </p:txBody>
        </p:sp>
      </p:grpSp>
      <p:sp>
        <p:nvSpPr>
          <p:cNvPr id="9" name="矩形 8">
            <a:extLst>
              <a:ext uri="{FF2B5EF4-FFF2-40B4-BE49-F238E27FC236}">
                <a16:creationId xmlns="" xmlns:a16="http://schemas.microsoft.com/office/drawing/2014/main" id="{9353FDAF-C3D7-445E-A726-78E618FAC5FE}"/>
              </a:ext>
            </a:extLst>
          </p:cNvPr>
          <p:cNvSpPr/>
          <p:nvPr/>
        </p:nvSpPr>
        <p:spPr>
          <a:xfrm>
            <a:off x="2359306" y="2656092"/>
            <a:ext cx="7473387" cy="417358"/>
          </a:xfrm>
          <a:prstGeom prst="rect">
            <a:avLst/>
          </a:prstGeom>
        </p:spPr>
        <p:txBody>
          <a:bodyPr wrap="square">
            <a:spAutoFit/>
          </a:bodyPr>
          <a:lstStyle/>
          <a:p>
            <a:pPr algn="ctr">
              <a:lnSpc>
                <a:spcPct val="130000"/>
              </a:lnSpc>
            </a:pPr>
            <a:r>
              <a:rPr lang="zh-CN" altLang="zh-CN" dirty="0">
                <a:latin typeface="微软雅黑" panose="020B0503020204020204" pitchFamily="34" charset="-122"/>
                <a:ea typeface="微软雅黑" panose="020B0503020204020204" pitchFamily="34" charset="-122"/>
              </a:rPr>
              <a:t>鉴于改革开放</a:t>
            </a:r>
            <a:r>
              <a:rPr lang="en-US" altLang="zh-CN" dirty="0">
                <a:latin typeface="微软雅黑" panose="020B0503020204020204" pitchFamily="34" charset="-122"/>
                <a:ea typeface="微软雅黑" panose="020B0503020204020204" pitchFamily="34" charset="-122"/>
              </a:rPr>
              <a:t>40</a:t>
            </a:r>
            <a:r>
              <a:rPr lang="zh-CN" altLang="zh-CN" dirty="0">
                <a:latin typeface="微软雅黑" panose="020B0503020204020204" pitchFamily="34" charset="-122"/>
                <a:ea typeface="微软雅黑" panose="020B0503020204020204" pitchFamily="34" charset="-122"/>
              </a:rPr>
              <a:t>年这</a:t>
            </a:r>
            <a:r>
              <a:rPr lang="en-US" altLang="zh-CN" dirty="0">
                <a:latin typeface="微软雅黑" panose="020B0503020204020204" pitchFamily="34" charset="-122"/>
                <a:ea typeface="微软雅黑" panose="020B0503020204020204" pitchFamily="34" charset="-122"/>
              </a:rPr>
              <a:t>9</a:t>
            </a:r>
            <a:r>
              <a:rPr lang="zh-CN" altLang="zh-CN" dirty="0">
                <a:latin typeface="微软雅黑" panose="020B0503020204020204" pitchFamily="34" charset="-122"/>
                <a:ea typeface="微软雅黑" panose="020B0503020204020204" pitchFamily="34" charset="-122"/>
              </a:rPr>
              <a:t>大启示，习近平提出，必须做到以下</a:t>
            </a:r>
            <a:r>
              <a:rPr lang="en-US" altLang="zh-CN" dirty="0">
                <a:latin typeface="微软雅黑" panose="020B0503020204020204" pitchFamily="34" charset="-122"/>
                <a:ea typeface="微软雅黑" panose="020B0503020204020204" pitchFamily="34" charset="-122"/>
              </a:rPr>
              <a:t>9</a:t>
            </a:r>
            <a:r>
              <a:rPr lang="zh-CN" altLang="zh-CN" dirty="0">
                <a:latin typeface="微软雅黑" panose="020B0503020204020204" pitchFamily="34" charset="-122"/>
                <a:ea typeface="微软雅黑" panose="020B0503020204020204" pitchFamily="34" charset="-122"/>
              </a:rPr>
              <a:t>个坚持：</a:t>
            </a:r>
          </a:p>
        </p:txBody>
      </p:sp>
      <p:grpSp>
        <p:nvGrpSpPr>
          <p:cNvPr id="10" name="组合 9">
            <a:extLst>
              <a:ext uri="{FF2B5EF4-FFF2-40B4-BE49-F238E27FC236}">
                <a16:creationId xmlns="" xmlns:a16="http://schemas.microsoft.com/office/drawing/2014/main" id="{0863B93B-BDAA-4083-8486-AC062ED1CBD0}"/>
              </a:ext>
            </a:extLst>
          </p:cNvPr>
          <p:cNvGrpSpPr/>
          <p:nvPr/>
        </p:nvGrpSpPr>
        <p:grpSpPr>
          <a:xfrm>
            <a:off x="1355795" y="3339793"/>
            <a:ext cx="9480409" cy="611595"/>
            <a:chOff x="1596841" y="2227763"/>
            <a:chExt cx="10065959" cy="611595"/>
          </a:xfrm>
        </p:grpSpPr>
        <p:grpSp>
          <p:nvGrpSpPr>
            <p:cNvPr id="11" name="组合 10">
              <a:extLst>
                <a:ext uri="{FF2B5EF4-FFF2-40B4-BE49-F238E27FC236}">
                  <a16:creationId xmlns="" xmlns:a16="http://schemas.microsoft.com/office/drawing/2014/main" id="{89D9EA10-D5C9-40E0-A6B5-4AEFA0AE2356}"/>
                </a:ext>
              </a:extLst>
            </p:cNvPr>
            <p:cNvGrpSpPr/>
            <p:nvPr/>
          </p:nvGrpSpPr>
          <p:grpSpPr>
            <a:xfrm>
              <a:off x="1596841" y="2227763"/>
              <a:ext cx="1475542" cy="611595"/>
              <a:chOff x="1966550" y="3848100"/>
              <a:chExt cx="1818197" cy="787400"/>
            </a:xfrm>
          </p:grpSpPr>
          <p:sp>
            <p:nvSpPr>
              <p:cNvPr id="15" name="矩形 14">
                <a:extLst>
                  <a:ext uri="{FF2B5EF4-FFF2-40B4-BE49-F238E27FC236}">
                    <a16:creationId xmlns="" xmlns:a16="http://schemas.microsoft.com/office/drawing/2014/main" id="{42A98D5E-D3C8-467A-9FE4-6720E2CD65BE}"/>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6" name="矩形 15">
                <a:extLst>
                  <a:ext uri="{FF2B5EF4-FFF2-40B4-BE49-F238E27FC236}">
                    <a16:creationId xmlns="" xmlns:a16="http://schemas.microsoft.com/office/drawing/2014/main" id="{BD8DE951-B66C-4998-8A97-268E99705DAE}"/>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12" name="组合 11">
              <a:extLst>
                <a:ext uri="{FF2B5EF4-FFF2-40B4-BE49-F238E27FC236}">
                  <a16:creationId xmlns="" xmlns:a16="http://schemas.microsoft.com/office/drawing/2014/main" id="{90E846EC-5551-4078-8760-28211757CE38}"/>
                </a:ext>
              </a:extLst>
            </p:cNvPr>
            <p:cNvGrpSpPr/>
            <p:nvPr/>
          </p:nvGrpSpPr>
          <p:grpSpPr>
            <a:xfrm>
              <a:off x="3130483" y="2227763"/>
              <a:ext cx="8532317" cy="611595"/>
              <a:chOff x="3843656" y="3848100"/>
              <a:chExt cx="8532317" cy="787400"/>
            </a:xfrm>
          </p:grpSpPr>
          <p:sp>
            <p:nvSpPr>
              <p:cNvPr id="13" name="矩形 12">
                <a:extLst>
                  <a:ext uri="{FF2B5EF4-FFF2-40B4-BE49-F238E27FC236}">
                    <a16:creationId xmlns="" xmlns:a16="http://schemas.microsoft.com/office/drawing/2014/main" id="{C7F701A0-2F26-4A18-A6DD-90D24DB17F46}"/>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E93C5776-D257-4284-9EF2-1442E1DAA099}"/>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党对一切工作的领导，不断加强和改善党的领导</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17" name="组合 16">
            <a:extLst>
              <a:ext uri="{FF2B5EF4-FFF2-40B4-BE49-F238E27FC236}">
                <a16:creationId xmlns="" xmlns:a16="http://schemas.microsoft.com/office/drawing/2014/main" id="{E88645C2-AEB4-460D-B3D6-716BE2805241}"/>
              </a:ext>
            </a:extLst>
          </p:cNvPr>
          <p:cNvGrpSpPr/>
          <p:nvPr/>
        </p:nvGrpSpPr>
        <p:grpSpPr>
          <a:xfrm>
            <a:off x="1355795" y="4133263"/>
            <a:ext cx="9480409" cy="611595"/>
            <a:chOff x="1596841" y="2227763"/>
            <a:chExt cx="10065959" cy="611595"/>
          </a:xfrm>
        </p:grpSpPr>
        <p:grpSp>
          <p:nvGrpSpPr>
            <p:cNvPr id="18" name="组合 17">
              <a:extLst>
                <a:ext uri="{FF2B5EF4-FFF2-40B4-BE49-F238E27FC236}">
                  <a16:creationId xmlns="" xmlns:a16="http://schemas.microsoft.com/office/drawing/2014/main" id="{44EB61C1-208A-4C48-8D2D-D28380C3B158}"/>
                </a:ext>
              </a:extLst>
            </p:cNvPr>
            <p:cNvGrpSpPr/>
            <p:nvPr/>
          </p:nvGrpSpPr>
          <p:grpSpPr>
            <a:xfrm>
              <a:off x="1596841" y="2227763"/>
              <a:ext cx="1475542" cy="611595"/>
              <a:chOff x="1966550" y="3848100"/>
              <a:chExt cx="1818197" cy="787400"/>
            </a:xfrm>
          </p:grpSpPr>
          <p:sp>
            <p:nvSpPr>
              <p:cNvPr id="22" name="矩形 21">
                <a:extLst>
                  <a:ext uri="{FF2B5EF4-FFF2-40B4-BE49-F238E27FC236}">
                    <a16:creationId xmlns="" xmlns:a16="http://schemas.microsoft.com/office/drawing/2014/main" id="{4F3F9D5C-3FBD-4471-8754-2F9224410439}"/>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23" name="矩形 22">
                <a:extLst>
                  <a:ext uri="{FF2B5EF4-FFF2-40B4-BE49-F238E27FC236}">
                    <a16:creationId xmlns="" xmlns:a16="http://schemas.microsoft.com/office/drawing/2014/main" id="{CBE2B684-6BE7-4BCB-B777-A14A5E2A2C82}"/>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19" name="组合 18">
              <a:extLst>
                <a:ext uri="{FF2B5EF4-FFF2-40B4-BE49-F238E27FC236}">
                  <a16:creationId xmlns="" xmlns:a16="http://schemas.microsoft.com/office/drawing/2014/main" id="{C33D4A14-EF07-436B-A0B0-C0BE396F5899}"/>
                </a:ext>
              </a:extLst>
            </p:cNvPr>
            <p:cNvGrpSpPr/>
            <p:nvPr/>
          </p:nvGrpSpPr>
          <p:grpSpPr>
            <a:xfrm>
              <a:off x="3130483" y="2227763"/>
              <a:ext cx="8532317" cy="611595"/>
              <a:chOff x="3843656" y="3848100"/>
              <a:chExt cx="8532317" cy="787400"/>
            </a:xfrm>
          </p:grpSpPr>
          <p:sp>
            <p:nvSpPr>
              <p:cNvPr id="20" name="矩形 19">
                <a:extLst>
                  <a:ext uri="{FF2B5EF4-FFF2-40B4-BE49-F238E27FC236}">
                    <a16:creationId xmlns="" xmlns:a16="http://schemas.microsoft.com/office/drawing/2014/main" id="{901503F8-FC2F-44D2-9128-75CEBE8C7CB1}"/>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 xmlns:a16="http://schemas.microsoft.com/office/drawing/2014/main" id="{B28E1D76-7379-4F97-ABAD-E0A058D42B80}"/>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以人民为中心，不断实现人民对美好生活的向往</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24" name="组合 23">
            <a:extLst>
              <a:ext uri="{FF2B5EF4-FFF2-40B4-BE49-F238E27FC236}">
                <a16:creationId xmlns="" xmlns:a16="http://schemas.microsoft.com/office/drawing/2014/main" id="{7DCA573E-3D00-4257-B78C-303841DDE1A5}"/>
              </a:ext>
            </a:extLst>
          </p:cNvPr>
          <p:cNvGrpSpPr/>
          <p:nvPr/>
        </p:nvGrpSpPr>
        <p:grpSpPr>
          <a:xfrm>
            <a:off x="1355795" y="4926733"/>
            <a:ext cx="9480409" cy="611595"/>
            <a:chOff x="1596841" y="2227763"/>
            <a:chExt cx="10065959" cy="611595"/>
          </a:xfrm>
        </p:grpSpPr>
        <p:grpSp>
          <p:nvGrpSpPr>
            <p:cNvPr id="25" name="组合 24">
              <a:extLst>
                <a:ext uri="{FF2B5EF4-FFF2-40B4-BE49-F238E27FC236}">
                  <a16:creationId xmlns="" xmlns:a16="http://schemas.microsoft.com/office/drawing/2014/main" id="{25B65FF2-1D6D-491B-A521-EAB0B342D289}"/>
                </a:ext>
              </a:extLst>
            </p:cNvPr>
            <p:cNvGrpSpPr/>
            <p:nvPr/>
          </p:nvGrpSpPr>
          <p:grpSpPr>
            <a:xfrm>
              <a:off x="1596841" y="2227763"/>
              <a:ext cx="1475542" cy="611595"/>
              <a:chOff x="1966550" y="3848100"/>
              <a:chExt cx="1818197" cy="787400"/>
            </a:xfrm>
          </p:grpSpPr>
          <p:sp>
            <p:nvSpPr>
              <p:cNvPr id="29" name="矩形 28">
                <a:extLst>
                  <a:ext uri="{FF2B5EF4-FFF2-40B4-BE49-F238E27FC236}">
                    <a16:creationId xmlns="" xmlns:a16="http://schemas.microsoft.com/office/drawing/2014/main" id="{A41B6348-E37D-4A3E-90ED-DF1A04376BF0}"/>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0" name="矩形 29">
                <a:extLst>
                  <a:ext uri="{FF2B5EF4-FFF2-40B4-BE49-F238E27FC236}">
                    <a16:creationId xmlns="" xmlns:a16="http://schemas.microsoft.com/office/drawing/2014/main" id="{3EB8D9B3-4B05-4EFF-AEBA-764A26D5578D}"/>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26" name="组合 25">
              <a:extLst>
                <a:ext uri="{FF2B5EF4-FFF2-40B4-BE49-F238E27FC236}">
                  <a16:creationId xmlns="" xmlns:a16="http://schemas.microsoft.com/office/drawing/2014/main" id="{09FBA7AD-9320-4FFB-9636-8E1BCD3910EC}"/>
                </a:ext>
              </a:extLst>
            </p:cNvPr>
            <p:cNvGrpSpPr/>
            <p:nvPr/>
          </p:nvGrpSpPr>
          <p:grpSpPr>
            <a:xfrm>
              <a:off x="3130483" y="2227763"/>
              <a:ext cx="8532317" cy="611595"/>
              <a:chOff x="3843656" y="3848100"/>
              <a:chExt cx="8532317" cy="787400"/>
            </a:xfrm>
          </p:grpSpPr>
          <p:sp>
            <p:nvSpPr>
              <p:cNvPr id="27" name="矩形 26">
                <a:extLst>
                  <a:ext uri="{FF2B5EF4-FFF2-40B4-BE49-F238E27FC236}">
                    <a16:creationId xmlns="" xmlns:a16="http://schemas.microsoft.com/office/drawing/2014/main" id="{34ED6C94-8346-4267-9A62-3338CA669470}"/>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 xmlns:a16="http://schemas.microsoft.com/office/drawing/2014/main" id="{E7162A84-C2B5-4706-9F44-83D841F47746}"/>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马克思主义指导地位，不断推进实践基础上的理论创新</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31" name="组合 30">
            <a:extLst>
              <a:ext uri="{FF2B5EF4-FFF2-40B4-BE49-F238E27FC236}">
                <a16:creationId xmlns="" xmlns:a16="http://schemas.microsoft.com/office/drawing/2014/main" id="{BAC23606-E700-4ECD-80D0-CDE2F95060B1}"/>
              </a:ext>
            </a:extLst>
          </p:cNvPr>
          <p:cNvGrpSpPr/>
          <p:nvPr/>
        </p:nvGrpSpPr>
        <p:grpSpPr>
          <a:xfrm>
            <a:off x="1355795" y="5720203"/>
            <a:ext cx="9480409" cy="611595"/>
            <a:chOff x="1596841" y="2227763"/>
            <a:chExt cx="10065959" cy="611595"/>
          </a:xfrm>
        </p:grpSpPr>
        <p:grpSp>
          <p:nvGrpSpPr>
            <p:cNvPr id="32" name="组合 31">
              <a:extLst>
                <a:ext uri="{FF2B5EF4-FFF2-40B4-BE49-F238E27FC236}">
                  <a16:creationId xmlns="" xmlns:a16="http://schemas.microsoft.com/office/drawing/2014/main" id="{3613DB9A-D203-4F1F-98DE-CDC971C51BA6}"/>
                </a:ext>
              </a:extLst>
            </p:cNvPr>
            <p:cNvGrpSpPr/>
            <p:nvPr/>
          </p:nvGrpSpPr>
          <p:grpSpPr>
            <a:xfrm>
              <a:off x="1596841" y="2227763"/>
              <a:ext cx="1475542" cy="611595"/>
              <a:chOff x="1966550" y="3848100"/>
              <a:chExt cx="1818197" cy="787400"/>
            </a:xfrm>
          </p:grpSpPr>
          <p:sp>
            <p:nvSpPr>
              <p:cNvPr id="36" name="矩形 35">
                <a:extLst>
                  <a:ext uri="{FF2B5EF4-FFF2-40B4-BE49-F238E27FC236}">
                    <a16:creationId xmlns="" xmlns:a16="http://schemas.microsoft.com/office/drawing/2014/main" id="{5E48FA42-C197-4B2A-A05B-39518C177BAF}"/>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7" name="矩形 36">
                <a:extLst>
                  <a:ext uri="{FF2B5EF4-FFF2-40B4-BE49-F238E27FC236}">
                    <a16:creationId xmlns="" xmlns:a16="http://schemas.microsoft.com/office/drawing/2014/main" id="{3B15FFC2-93A8-4A05-88DC-0C2B4984D5FA}"/>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33" name="组合 32">
              <a:extLst>
                <a:ext uri="{FF2B5EF4-FFF2-40B4-BE49-F238E27FC236}">
                  <a16:creationId xmlns="" xmlns:a16="http://schemas.microsoft.com/office/drawing/2014/main" id="{7425A339-0172-42F9-8DE5-9F247D77D1BF}"/>
                </a:ext>
              </a:extLst>
            </p:cNvPr>
            <p:cNvGrpSpPr/>
            <p:nvPr/>
          </p:nvGrpSpPr>
          <p:grpSpPr>
            <a:xfrm>
              <a:off x="3130483" y="2227763"/>
              <a:ext cx="8532317" cy="611595"/>
              <a:chOff x="3843656" y="3848100"/>
              <a:chExt cx="8532317" cy="787400"/>
            </a:xfrm>
          </p:grpSpPr>
          <p:sp>
            <p:nvSpPr>
              <p:cNvPr id="34" name="矩形 33">
                <a:extLst>
                  <a:ext uri="{FF2B5EF4-FFF2-40B4-BE49-F238E27FC236}">
                    <a16:creationId xmlns="" xmlns:a16="http://schemas.microsoft.com/office/drawing/2014/main" id="{FA93500E-64D7-4F18-8490-CB0904B392E8}"/>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 xmlns:a16="http://schemas.microsoft.com/office/drawing/2014/main" id="{71353903-2731-404B-8FC8-4DC31DF35156}"/>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走中国特色社会主义道路，不断坚持和发展中国特色社会主义</a:t>
                </a:r>
                <a:endParaRPr lang="en-US" altLang="zh-CN" b="1" kern="0" dirty="0">
                  <a:latin typeface="Arial" panose="020B0604020202020204" pitchFamily="34" charset="0"/>
                  <a:ea typeface="微软雅黑" panose="020B0503020204020204" pitchFamily="34" charset="-122"/>
                  <a:cs typeface="+mn-ea"/>
                </a:endParaRPr>
              </a:p>
            </p:txBody>
          </p:sp>
        </p:grpSp>
      </p:grpSp>
    </p:spTree>
    <p:extLst>
      <p:ext uri="{BB962C8B-B14F-4D97-AF65-F5344CB8AC3E}">
        <p14:creationId xmlns:p14="http://schemas.microsoft.com/office/powerpoint/2010/main" val="303735530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 xmlns:a16="http://schemas.microsoft.com/office/drawing/2014/main" id="{B2BB8FC0-266C-4269-84AB-242D89B0522C}"/>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10" name="组合 9">
            <a:extLst>
              <a:ext uri="{FF2B5EF4-FFF2-40B4-BE49-F238E27FC236}">
                <a16:creationId xmlns="" xmlns:a16="http://schemas.microsoft.com/office/drawing/2014/main" id="{0863B93B-BDAA-4083-8486-AC062ED1CBD0}"/>
              </a:ext>
            </a:extLst>
          </p:cNvPr>
          <p:cNvGrpSpPr/>
          <p:nvPr/>
        </p:nvGrpSpPr>
        <p:grpSpPr>
          <a:xfrm>
            <a:off x="1355795" y="1424410"/>
            <a:ext cx="9480409" cy="611595"/>
            <a:chOff x="1596841" y="2227763"/>
            <a:chExt cx="10065959" cy="611595"/>
          </a:xfrm>
        </p:grpSpPr>
        <p:grpSp>
          <p:nvGrpSpPr>
            <p:cNvPr id="11" name="组合 10">
              <a:extLst>
                <a:ext uri="{FF2B5EF4-FFF2-40B4-BE49-F238E27FC236}">
                  <a16:creationId xmlns="" xmlns:a16="http://schemas.microsoft.com/office/drawing/2014/main" id="{89D9EA10-D5C9-40E0-A6B5-4AEFA0AE2356}"/>
                </a:ext>
              </a:extLst>
            </p:cNvPr>
            <p:cNvGrpSpPr/>
            <p:nvPr/>
          </p:nvGrpSpPr>
          <p:grpSpPr>
            <a:xfrm>
              <a:off x="1596841" y="2227763"/>
              <a:ext cx="1475542" cy="611595"/>
              <a:chOff x="1966550" y="3848100"/>
              <a:chExt cx="1818197" cy="787400"/>
            </a:xfrm>
          </p:grpSpPr>
          <p:sp>
            <p:nvSpPr>
              <p:cNvPr id="15" name="矩形 14">
                <a:extLst>
                  <a:ext uri="{FF2B5EF4-FFF2-40B4-BE49-F238E27FC236}">
                    <a16:creationId xmlns="" xmlns:a16="http://schemas.microsoft.com/office/drawing/2014/main" id="{42A98D5E-D3C8-467A-9FE4-6720E2CD65BE}"/>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16" name="矩形 15">
                <a:extLst>
                  <a:ext uri="{FF2B5EF4-FFF2-40B4-BE49-F238E27FC236}">
                    <a16:creationId xmlns="" xmlns:a16="http://schemas.microsoft.com/office/drawing/2014/main" id="{BD8DE951-B66C-4998-8A97-268E99705DAE}"/>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12" name="组合 11">
              <a:extLst>
                <a:ext uri="{FF2B5EF4-FFF2-40B4-BE49-F238E27FC236}">
                  <a16:creationId xmlns="" xmlns:a16="http://schemas.microsoft.com/office/drawing/2014/main" id="{90E846EC-5551-4078-8760-28211757CE38}"/>
                </a:ext>
              </a:extLst>
            </p:cNvPr>
            <p:cNvGrpSpPr/>
            <p:nvPr/>
          </p:nvGrpSpPr>
          <p:grpSpPr>
            <a:xfrm>
              <a:off x="3130483" y="2227763"/>
              <a:ext cx="8532317" cy="611595"/>
              <a:chOff x="3843656" y="3848100"/>
              <a:chExt cx="8532317" cy="787400"/>
            </a:xfrm>
          </p:grpSpPr>
          <p:sp>
            <p:nvSpPr>
              <p:cNvPr id="13" name="矩形 12">
                <a:extLst>
                  <a:ext uri="{FF2B5EF4-FFF2-40B4-BE49-F238E27FC236}">
                    <a16:creationId xmlns="" xmlns:a16="http://schemas.microsoft.com/office/drawing/2014/main" id="{C7F701A0-2F26-4A18-A6DD-90D24DB17F46}"/>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 xmlns:a16="http://schemas.microsoft.com/office/drawing/2014/main" id="{E93C5776-D257-4284-9EF2-1442E1DAA099}"/>
                  </a:ext>
                </a:extLst>
              </p:cNvPr>
              <p:cNvSpPr/>
              <p:nvPr/>
            </p:nvSpPr>
            <p:spPr>
              <a:xfrm>
                <a:off x="3995999" y="3973423"/>
                <a:ext cx="7877754"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完善和发展中国特色社会主义制度，不断发挥和增强我国制度优势</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17" name="组合 16">
            <a:extLst>
              <a:ext uri="{FF2B5EF4-FFF2-40B4-BE49-F238E27FC236}">
                <a16:creationId xmlns="" xmlns:a16="http://schemas.microsoft.com/office/drawing/2014/main" id="{E88645C2-AEB4-460D-B3D6-716BE2805241}"/>
              </a:ext>
            </a:extLst>
          </p:cNvPr>
          <p:cNvGrpSpPr/>
          <p:nvPr/>
        </p:nvGrpSpPr>
        <p:grpSpPr>
          <a:xfrm>
            <a:off x="1355795" y="2418348"/>
            <a:ext cx="9480409" cy="611595"/>
            <a:chOff x="1596841" y="2227763"/>
            <a:chExt cx="10065959" cy="611595"/>
          </a:xfrm>
        </p:grpSpPr>
        <p:grpSp>
          <p:nvGrpSpPr>
            <p:cNvPr id="18" name="组合 17">
              <a:extLst>
                <a:ext uri="{FF2B5EF4-FFF2-40B4-BE49-F238E27FC236}">
                  <a16:creationId xmlns="" xmlns:a16="http://schemas.microsoft.com/office/drawing/2014/main" id="{44EB61C1-208A-4C48-8D2D-D28380C3B158}"/>
                </a:ext>
              </a:extLst>
            </p:cNvPr>
            <p:cNvGrpSpPr/>
            <p:nvPr/>
          </p:nvGrpSpPr>
          <p:grpSpPr>
            <a:xfrm>
              <a:off x="1596841" y="2227763"/>
              <a:ext cx="1475542" cy="611595"/>
              <a:chOff x="1966550" y="3848100"/>
              <a:chExt cx="1818197" cy="787400"/>
            </a:xfrm>
          </p:grpSpPr>
          <p:sp>
            <p:nvSpPr>
              <p:cNvPr id="22" name="矩形 21">
                <a:extLst>
                  <a:ext uri="{FF2B5EF4-FFF2-40B4-BE49-F238E27FC236}">
                    <a16:creationId xmlns="" xmlns:a16="http://schemas.microsoft.com/office/drawing/2014/main" id="{4F3F9D5C-3FBD-4471-8754-2F9224410439}"/>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23" name="矩形 22">
                <a:extLst>
                  <a:ext uri="{FF2B5EF4-FFF2-40B4-BE49-F238E27FC236}">
                    <a16:creationId xmlns="" xmlns:a16="http://schemas.microsoft.com/office/drawing/2014/main" id="{CBE2B684-6BE7-4BCB-B777-A14A5E2A2C82}"/>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19" name="组合 18">
              <a:extLst>
                <a:ext uri="{FF2B5EF4-FFF2-40B4-BE49-F238E27FC236}">
                  <a16:creationId xmlns="" xmlns:a16="http://schemas.microsoft.com/office/drawing/2014/main" id="{C33D4A14-EF07-436B-A0B0-C0BE396F5899}"/>
                </a:ext>
              </a:extLst>
            </p:cNvPr>
            <p:cNvGrpSpPr/>
            <p:nvPr/>
          </p:nvGrpSpPr>
          <p:grpSpPr>
            <a:xfrm>
              <a:off x="3130483" y="2227763"/>
              <a:ext cx="8532317" cy="611595"/>
              <a:chOff x="3843656" y="3848100"/>
              <a:chExt cx="8532317" cy="787400"/>
            </a:xfrm>
          </p:grpSpPr>
          <p:sp>
            <p:nvSpPr>
              <p:cNvPr id="20" name="矩形 19">
                <a:extLst>
                  <a:ext uri="{FF2B5EF4-FFF2-40B4-BE49-F238E27FC236}">
                    <a16:creationId xmlns="" xmlns:a16="http://schemas.microsoft.com/office/drawing/2014/main" id="{901503F8-FC2F-44D2-9128-75CEBE8C7CB1}"/>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 xmlns:a16="http://schemas.microsoft.com/office/drawing/2014/main" id="{B28E1D76-7379-4F97-ABAD-E0A058D42B80}"/>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以发展为第一要务，不断增强我国综合国力</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24" name="组合 23">
            <a:extLst>
              <a:ext uri="{FF2B5EF4-FFF2-40B4-BE49-F238E27FC236}">
                <a16:creationId xmlns="" xmlns:a16="http://schemas.microsoft.com/office/drawing/2014/main" id="{7DCA573E-3D00-4257-B78C-303841DDE1A5}"/>
              </a:ext>
            </a:extLst>
          </p:cNvPr>
          <p:cNvGrpSpPr/>
          <p:nvPr/>
        </p:nvGrpSpPr>
        <p:grpSpPr>
          <a:xfrm>
            <a:off x="1355795" y="3412286"/>
            <a:ext cx="9480409" cy="611595"/>
            <a:chOff x="1596841" y="2227763"/>
            <a:chExt cx="10065959" cy="611595"/>
          </a:xfrm>
        </p:grpSpPr>
        <p:grpSp>
          <p:nvGrpSpPr>
            <p:cNvPr id="25" name="组合 24">
              <a:extLst>
                <a:ext uri="{FF2B5EF4-FFF2-40B4-BE49-F238E27FC236}">
                  <a16:creationId xmlns="" xmlns:a16="http://schemas.microsoft.com/office/drawing/2014/main" id="{25B65FF2-1D6D-491B-A521-EAB0B342D289}"/>
                </a:ext>
              </a:extLst>
            </p:cNvPr>
            <p:cNvGrpSpPr/>
            <p:nvPr/>
          </p:nvGrpSpPr>
          <p:grpSpPr>
            <a:xfrm>
              <a:off x="1596841" y="2227763"/>
              <a:ext cx="1475542" cy="611595"/>
              <a:chOff x="1966550" y="3848100"/>
              <a:chExt cx="1818197" cy="787400"/>
            </a:xfrm>
          </p:grpSpPr>
          <p:sp>
            <p:nvSpPr>
              <p:cNvPr id="29" name="矩形 28">
                <a:extLst>
                  <a:ext uri="{FF2B5EF4-FFF2-40B4-BE49-F238E27FC236}">
                    <a16:creationId xmlns="" xmlns:a16="http://schemas.microsoft.com/office/drawing/2014/main" id="{A41B6348-E37D-4A3E-90ED-DF1A04376BF0}"/>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0" name="矩形 29">
                <a:extLst>
                  <a:ext uri="{FF2B5EF4-FFF2-40B4-BE49-F238E27FC236}">
                    <a16:creationId xmlns="" xmlns:a16="http://schemas.microsoft.com/office/drawing/2014/main" id="{3EB8D9B3-4B05-4EFF-AEBA-764A26D5578D}"/>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26" name="组合 25">
              <a:extLst>
                <a:ext uri="{FF2B5EF4-FFF2-40B4-BE49-F238E27FC236}">
                  <a16:creationId xmlns="" xmlns:a16="http://schemas.microsoft.com/office/drawing/2014/main" id="{09FBA7AD-9320-4FFB-9636-8E1BCD3910EC}"/>
                </a:ext>
              </a:extLst>
            </p:cNvPr>
            <p:cNvGrpSpPr/>
            <p:nvPr/>
          </p:nvGrpSpPr>
          <p:grpSpPr>
            <a:xfrm>
              <a:off x="3130483" y="2227763"/>
              <a:ext cx="8532317" cy="611595"/>
              <a:chOff x="3843656" y="3848100"/>
              <a:chExt cx="8532317" cy="787400"/>
            </a:xfrm>
          </p:grpSpPr>
          <p:sp>
            <p:nvSpPr>
              <p:cNvPr id="27" name="矩形 26">
                <a:extLst>
                  <a:ext uri="{FF2B5EF4-FFF2-40B4-BE49-F238E27FC236}">
                    <a16:creationId xmlns="" xmlns:a16="http://schemas.microsoft.com/office/drawing/2014/main" id="{34ED6C94-8346-4267-9A62-3338CA669470}"/>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 xmlns:a16="http://schemas.microsoft.com/office/drawing/2014/main" id="{E7162A84-C2B5-4706-9F44-83D841F47746}"/>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扩大开放，不断推动共建人类命运共同体</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31" name="组合 30">
            <a:extLst>
              <a:ext uri="{FF2B5EF4-FFF2-40B4-BE49-F238E27FC236}">
                <a16:creationId xmlns="" xmlns:a16="http://schemas.microsoft.com/office/drawing/2014/main" id="{BAC23606-E700-4ECD-80D0-CDE2F95060B1}"/>
              </a:ext>
            </a:extLst>
          </p:cNvPr>
          <p:cNvGrpSpPr/>
          <p:nvPr/>
        </p:nvGrpSpPr>
        <p:grpSpPr>
          <a:xfrm>
            <a:off x="1355795" y="4406224"/>
            <a:ext cx="9480409" cy="611595"/>
            <a:chOff x="1596841" y="2227763"/>
            <a:chExt cx="10065959" cy="611595"/>
          </a:xfrm>
        </p:grpSpPr>
        <p:grpSp>
          <p:nvGrpSpPr>
            <p:cNvPr id="32" name="组合 31">
              <a:extLst>
                <a:ext uri="{FF2B5EF4-FFF2-40B4-BE49-F238E27FC236}">
                  <a16:creationId xmlns="" xmlns:a16="http://schemas.microsoft.com/office/drawing/2014/main" id="{3613DB9A-D203-4F1F-98DE-CDC971C51BA6}"/>
                </a:ext>
              </a:extLst>
            </p:cNvPr>
            <p:cNvGrpSpPr/>
            <p:nvPr/>
          </p:nvGrpSpPr>
          <p:grpSpPr>
            <a:xfrm>
              <a:off x="1596841" y="2227763"/>
              <a:ext cx="1475542" cy="611595"/>
              <a:chOff x="1966550" y="3848100"/>
              <a:chExt cx="1818197" cy="787400"/>
            </a:xfrm>
          </p:grpSpPr>
          <p:sp>
            <p:nvSpPr>
              <p:cNvPr id="36" name="矩形 35">
                <a:extLst>
                  <a:ext uri="{FF2B5EF4-FFF2-40B4-BE49-F238E27FC236}">
                    <a16:creationId xmlns="" xmlns:a16="http://schemas.microsoft.com/office/drawing/2014/main" id="{5E48FA42-C197-4B2A-A05B-39518C177BAF}"/>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37" name="矩形 36">
                <a:extLst>
                  <a:ext uri="{FF2B5EF4-FFF2-40B4-BE49-F238E27FC236}">
                    <a16:creationId xmlns="" xmlns:a16="http://schemas.microsoft.com/office/drawing/2014/main" id="{3B15FFC2-93A8-4A05-88DC-0C2B4984D5FA}"/>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33" name="组合 32">
              <a:extLst>
                <a:ext uri="{FF2B5EF4-FFF2-40B4-BE49-F238E27FC236}">
                  <a16:creationId xmlns="" xmlns:a16="http://schemas.microsoft.com/office/drawing/2014/main" id="{7425A339-0172-42F9-8DE5-9F247D77D1BF}"/>
                </a:ext>
              </a:extLst>
            </p:cNvPr>
            <p:cNvGrpSpPr/>
            <p:nvPr/>
          </p:nvGrpSpPr>
          <p:grpSpPr>
            <a:xfrm>
              <a:off x="3130483" y="2227763"/>
              <a:ext cx="8532317" cy="611595"/>
              <a:chOff x="3843656" y="3848100"/>
              <a:chExt cx="8532317" cy="787400"/>
            </a:xfrm>
          </p:grpSpPr>
          <p:sp>
            <p:nvSpPr>
              <p:cNvPr id="34" name="矩形 33">
                <a:extLst>
                  <a:ext uri="{FF2B5EF4-FFF2-40B4-BE49-F238E27FC236}">
                    <a16:creationId xmlns="" xmlns:a16="http://schemas.microsoft.com/office/drawing/2014/main" id="{FA93500E-64D7-4F18-8490-CB0904B392E8}"/>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 xmlns:a16="http://schemas.microsoft.com/office/drawing/2014/main" id="{71353903-2731-404B-8FC8-4DC31DF35156}"/>
                  </a:ext>
                </a:extLst>
              </p:cNvPr>
              <p:cNvSpPr/>
              <p:nvPr/>
            </p:nvSpPr>
            <p:spPr>
              <a:xfrm>
                <a:off x="3996000" y="3973425"/>
                <a:ext cx="7180000"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全面从严治党，不断提高党的创造力、凝聚力、战斗力</a:t>
                </a:r>
                <a:endParaRPr lang="en-US" altLang="zh-CN" b="1" kern="0" dirty="0">
                  <a:latin typeface="Arial" panose="020B0604020202020204" pitchFamily="34" charset="0"/>
                  <a:ea typeface="微软雅黑" panose="020B0503020204020204" pitchFamily="34" charset="-122"/>
                  <a:cs typeface="+mn-ea"/>
                </a:endParaRPr>
              </a:p>
            </p:txBody>
          </p:sp>
        </p:grpSp>
      </p:grpSp>
      <p:grpSp>
        <p:nvGrpSpPr>
          <p:cNvPr id="45" name="组合 44">
            <a:extLst>
              <a:ext uri="{FF2B5EF4-FFF2-40B4-BE49-F238E27FC236}">
                <a16:creationId xmlns="" xmlns:a16="http://schemas.microsoft.com/office/drawing/2014/main" id="{B8FE0663-086D-4984-86F6-DC1B5B39663F}"/>
              </a:ext>
            </a:extLst>
          </p:cNvPr>
          <p:cNvGrpSpPr/>
          <p:nvPr/>
        </p:nvGrpSpPr>
        <p:grpSpPr>
          <a:xfrm>
            <a:off x="1355795" y="5400163"/>
            <a:ext cx="9623890" cy="611595"/>
            <a:chOff x="1596841" y="2227763"/>
            <a:chExt cx="10218302" cy="611595"/>
          </a:xfrm>
        </p:grpSpPr>
        <p:grpSp>
          <p:nvGrpSpPr>
            <p:cNvPr id="46" name="组合 45">
              <a:extLst>
                <a:ext uri="{FF2B5EF4-FFF2-40B4-BE49-F238E27FC236}">
                  <a16:creationId xmlns="" xmlns:a16="http://schemas.microsoft.com/office/drawing/2014/main" id="{C2D1EA2E-AFCF-42B7-A620-988C3B6A76EC}"/>
                </a:ext>
              </a:extLst>
            </p:cNvPr>
            <p:cNvGrpSpPr/>
            <p:nvPr/>
          </p:nvGrpSpPr>
          <p:grpSpPr>
            <a:xfrm>
              <a:off x="1596841" y="2227763"/>
              <a:ext cx="1475542" cy="611595"/>
              <a:chOff x="1966550" y="3848100"/>
              <a:chExt cx="1818197" cy="787400"/>
            </a:xfrm>
          </p:grpSpPr>
          <p:sp>
            <p:nvSpPr>
              <p:cNvPr id="50" name="矩形 49">
                <a:extLst>
                  <a:ext uri="{FF2B5EF4-FFF2-40B4-BE49-F238E27FC236}">
                    <a16:creationId xmlns="" xmlns:a16="http://schemas.microsoft.com/office/drawing/2014/main" id="{D1AB65C6-0A8D-46EC-9996-615424C5C650}"/>
                  </a:ext>
                </a:extLst>
              </p:cNvPr>
              <p:cNvSpPr/>
              <p:nvPr/>
            </p:nvSpPr>
            <p:spPr>
              <a:xfrm>
                <a:off x="1966550" y="3848100"/>
                <a:ext cx="1818197" cy="787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ndParaRPr>
              </a:p>
            </p:txBody>
          </p:sp>
          <p:sp>
            <p:nvSpPr>
              <p:cNvPr id="51" name="矩形 50">
                <a:extLst>
                  <a:ext uri="{FF2B5EF4-FFF2-40B4-BE49-F238E27FC236}">
                    <a16:creationId xmlns="" xmlns:a16="http://schemas.microsoft.com/office/drawing/2014/main" id="{BE40721B-3103-457F-98AD-DEAF72679D0F}"/>
                  </a:ext>
                </a:extLst>
              </p:cNvPr>
              <p:cNvSpPr/>
              <p:nvPr/>
            </p:nvSpPr>
            <p:spPr>
              <a:xfrm>
                <a:off x="1983054" y="3984238"/>
                <a:ext cx="1785186" cy="515123"/>
              </a:xfrm>
              <a:prstGeom prst="rect">
                <a:avLst/>
              </a:prstGeom>
            </p:spPr>
            <p:txBody>
              <a:bodyPr wrap="none">
                <a:spAutoFit/>
              </a:bodyP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必须坚持</a:t>
                </a:r>
              </a:p>
            </p:txBody>
          </p:sp>
        </p:grpSp>
        <p:grpSp>
          <p:nvGrpSpPr>
            <p:cNvPr id="47" name="组合 46">
              <a:extLst>
                <a:ext uri="{FF2B5EF4-FFF2-40B4-BE49-F238E27FC236}">
                  <a16:creationId xmlns="" xmlns:a16="http://schemas.microsoft.com/office/drawing/2014/main" id="{15A815DA-4027-4DA2-84CB-3B1B9E66EC5B}"/>
                </a:ext>
              </a:extLst>
            </p:cNvPr>
            <p:cNvGrpSpPr/>
            <p:nvPr/>
          </p:nvGrpSpPr>
          <p:grpSpPr>
            <a:xfrm>
              <a:off x="3130483" y="2227763"/>
              <a:ext cx="8684660" cy="611595"/>
              <a:chOff x="3843656" y="3848100"/>
              <a:chExt cx="8684660" cy="787400"/>
            </a:xfrm>
          </p:grpSpPr>
          <p:sp>
            <p:nvSpPr>
              <p:cNvPr id="48" name="矩形 47">
                <a:extLst>
                  <a:ext uri="{FF2B5EF4-FFF2-40B4-BE49-F238E27FC236}">
                    <a16:creationId xmlns="" xmlns:a16="http://schemas.microsoft.com/office/drawing/2014/main" id="{CE70FAE3-3EAA-469D-BF89-86A03C029B13}"/>
                  </a:ext>
                </a:extLst>
              </p:cNvPr>
              <p:cNvSpPr/>
              <p:nvPr/>
            </p:nvSpPr>
            <p:spPr>
              <a:xfrm>
                <a:off x="3843656" y="3848100"/>
                <a:ext cx="8532317" cy="787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 xmlns:a16="http://schemas.microsoft.com/office/drawing/2014/main" id="{EF16A3D0-2B76-413E-832B-EA6333D862C5}"/>
                  </a:ext>
                </a:extLst>
              </p:cNvPr>
              <p:cNvSpPr/>
              <p:nvPr/>
            </p:nvSpPr>
            <p:spPr>
              <a:xfrm>
                <a:off x="3996000" y="3973423"/>
                <a:ext cx="8532316" cy="536751"/>
              </a:xfrm>
              <a:prstGeom prst="rect">
                <a:avLst/>
              </a:prstGeom>
            </p:spPr>
            <p:txBody>
              <a:bodyPr wrap="square">
                <a:spAutoFit/>
              </a:bodyPr>
              <a:lstStyle/>
              <a:p>
                <a:pPr>
                  <a:lnSpc>
                    <a:spcPct val="130000"/>
                  </a:lnSpc>
                </a:pPr>
                <a:r>
                  <a:rPr lang="zh-CN" altLang="en-US" b="1" kern="0" dirty="0">
                    <a:latin typeface="Arial" panose="020B0604020202020204" pitchFamily="34" charset="0"/>
                    <a:ea typeface="微软雅黑" panose="020B0503020204020204" pitchFamily="34" charset="-122"/>
                    <a:cs typeface="+mn-ea"/>
                  </a:rPr>
                  <a:t>辩证唯物主义和历史唯物主义世界观和方法论，正确处理改革发展稳定关系</a:t>
                </a:r>
                <a:endParaRPr lang="en-US" altLang="zh-CN" b="1" kern="0" dirty="0">
                  <a:latin typeface="Arial" panose="020B0604020202020204" pitchFamily="34" charset="0"/>
                  <a:ea typeface="微软雅黑" panose="020B0503020204020204" pitchFamily="34" charset="-122"/>
                  <a:cs typeface="+mn-ea"/>
                </a:endParaRPr>
              </a:p>
            </p:txBody>
          </p:sp>
        </p:grpSp>
      </p:grpSp>
    </p:spTree>
    <p:extLst>
      <p:ext uri="{BB962C8B-B14F-4D97-AF65-F5344CB8AC3E}">
        <p14:creationId xmlns:p14="http://schemas.microsoft.com/office/powerpoint/2010/main" val="81036696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sp>
        <p:nvSpPr>
          <p:cNvPr id="51"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2289511" y="3213498"/>
            <a:ext cx="7612983" cy="8925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5200" b="1" spc="300" dirty="0">
                <a:ln cmpd="sng">
                  <a:noFill/>
                  <a:prstDash val="solid"/>
                </a:ln>
                <a:solidFill>
                  <a:schemeClr val="accent1"/>
                </a:solidFill>
                <a:latin typeface="微软雅黑" panose="020B0503020204020204" pitchFamily="34" charset="-122"/>
                <a:ea typeface="微软雅黑" panose="020B0503020204020204" pitchFamily="34" charset="-122"/>
              </a:rPr>
              <a:t>习总书记讲话十大金句 </a:t>
            </a:r>
          </a:p>
        </p:txBody>
      </p:sp>
      <p:grpSp>
        <p:nvGrpSpPr>
          <p:cNvPr id="52" name="组合 51"/>
          <p:cNvGrpSpPr/>
          <p:nvPr/>
        </p:nvGrpSpPr>
        <p:grpSpPr>
          <a:xfrm>
            <a:off x="4737100" y="2503174"/>
            <a:ext cx="2717800" cy="461665"/>
            <a:chOff x="4737100" y="3090816"/>
            <a:chExt cx="2717800" cy="461665"/>
          </a:xfrm>
        </p:grpSpPr>
        <p:sp>
          <p:nvSpPr>
            <p:cNvPr id="53" name="圆角矩形 52"/>
            <p:cNvSpPr/>
            <p:nvPr/>
          </p:nvSpPr>
          <p:spPr>
            <a:xfrm>
              <a:off x="4737100" y="3094623"/>
              <a:ext cx="2717800" cy="454051"/>
            </a:xfrm>
            <a:prstGeom prst="roundRect">
              <a:avLst>
                <a:gd name="adj" fmla="val 50000"/>
              </a:avLst>
            </a:pr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sp>
          <p:nvSpPr>
            <p:cNvPr id="5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5234225" y="3090816"/>
              <a:ext cx="1723549" cy="461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2400" b="1" spc="600" dirty="0">
                  <a:ln cmpd="sng">
                    <a:noFill/>
                    <a:prstDash val="solid"/>
                  </a:ln>
                  <a:solidFill>
                    <a:schemeClr val="bg1"/>
                  </a:solidFill>
                  <a:latin typeface="微软雅黑" panose="020B0503020204020204" pitchFamily="34" charset="-122"/>
                  <a:ea typeface="微软雅黑" panose="020B0503020204020204" pitchFamily="34" charset="-122"/>
                </a:rPr>
                <a:t>第三部分</a:t>
              </a:r>
            </a:p>
          </p:txBody>
        </p:sp>
      </p:grpSp>
      <p:grpSp>
        <p:nvGrpSpPr>
          <p:cNvPr id="55" name="组合 54">
            <a:extLst>
              <a:ext uri="{FF2B5EF4-FFF2-40B4-BE49-F238E27FC236}">
                <a16:creationId xmlns="" xmlns:a16="http://schemas.microsoft.com/office/drawing/2014/main" id="{24A44E89-A26A-4B0D-984C-2079CB28D0C2}"/>
              </a:ext>
            </a:extLst>
          </p:cNvPr>
          <p:cNvGrpSpPr/>
          <p:nvPr/>
        </p:nvGrpSpPr>
        <p:grpSpPr>
          <a:xfrm>
            <a:off x="5283925" y="601158"/>
            <a:ext cx="1624150" cy="1624150"/>
            <a:chOff x="1030287" y="1469188"/>
            <a:chExt cx="2892425" cy="2892425"/>
          </a:xfrm>
        </p:grpSpPr>
        <p:sp>
          <p:nvSpPr>
            <p:cNvPr id="56" name="PA_任意多边形 5">
              <a:extLst>
                <a:ext uri="{FF2B5EF4-FFF2-40B4-BE49-F238E27FC236}">
                  <a16:creationId xmlns="" xmlns:a16="http://schemas.microsoft.com/office/drawing/2014/main" id="{3E1B9D2A-3966-44FF-BFCC-C7733C9AC977}"/>
                </a:ext>
              </a:extLst>
            </p:cNvPr>
            <p:cNvSpPr>
              <a:spLocks/>
            </p:cNvSpPr>
            <p:nvPr>
              <p:custDataLst>
                <p:tags r:id="rId1"/>
              </p:custDataLst>
            </p:nvPr>
          </p:nvSpPr>
          <p:spPr bwMode="auto">
            <a:xfrm>
              <a:off x="1652727" y="2056256"/>
              <a:ext cx="1704694" cy="1489688"/>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grpSp>
          <p:nvGrpSpPr>
            <p:cNvPr id="57" name="组合 56">
              <a:extLst>
                <a:ext uri="{FF2B5EF4-FFF2-40B4-BE49-F238E27FC236}">
                  <a16:creationId xmlns="" xmlns:a16="http://schemas.microsoft.com/office/drawing/2014/main" id="{D321BA25-775B-4DC4-9FC4-180F165FAF16}"/>
                </a:ext>
              </a:extLst>
            </p:cNvPr>
            <p:cNvGrpSpPr/>
            <p:nvPr/>
          </p:nvGrpSpPr>
          <p:grpSpPr>
            <a:xfrm>
              <a:off x="1030287" y="1469188"/>
              <a:ext cx="2892425" cy="2892425"/>
              <a:chOff x="5145087" y="1778000"/>
              <a:chExt cx="2892425" cy="2892425"/>
            </a:xfrm>
          </p:grpSpPr>
          <p:grpSp>
            <p:nvGrpSpPr>
              <p:cNvPr id="58" name="组合 57">
                <a:extLst>
                  <a:ext uri="{FF2B5EF4-FFF2-40B4-BE49-F238E27FC236}">
                    <a16:creationId xmlns="" xmlns:a16="http://schemas.microsoft.com/office/drawing/2014/main" id="{74A7CE72-5A85-44F2-B226-88629AC431F3}"/>
                  </a:ext>
                </a:extLst>
              </p:cNvPr>
              <p:cNvGrpSpPr/>
              <p:nvPr/>
            </p:nvGrpSpPr>
            <p:grpSpPr>
              <a:xfrm>
                <a:off x="5145087" y="1778000"/>
                <a:ext cx="2892425" cy="2892425"/>
                <a:chOff x="5145087" y="1778000"/>
                <a:chExt cx="2892425" cy="2892425"/>
              </a:xfrm>
            </p:grpSpPr>
            <p:sp>
              <p:nvSpPr>
                <p:cNvPr id="75" name="任意多边形: 形状 33">
                  <a:extLst>
                    <a:ext uri="{FF2B5EF4-FFF2-40B4-BE49-F238E27FC236}">
                      <a16:creationId xmlns="" xmlns:a16="http://schemas.microsoft.com/office/drawing/2014/main" id="{1ABF741E-A429-441C-9BC0-28C3BBF0D9EF}"/>
                    </a:ext>
                  </a:extLst>
                </p:cNvPr>
                <p:cNvSpPr/>
                <p:nvPr/>
              </p:nvSpPr>
              <p:spPr>
                <a:xfrm rot="-5400000">
                  <a:off x="532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形状 34">
                  <a:extLst>
                    <a:ext uri="{FF2B5EF4-FFF2-40B4-BE49-F238E27FC236}">
                      <a16:creationId xmlns="" xmlns:a16="http://schemas.microsoft.com/office/drawing/2014/main" id="{D25EF603-1F33-4C15-85E3-CEF70ECC4DE6}"/>
                    </a:ext>
                  </a:extLst>
                </p:cNvPr>
                <p:cNvSpPr/>
                <p:nvPr/>
              </p:nvSpPr>
              <p:spPr>
                <a:xfrm rot="-3600000">
                  <a:off x="5491448"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形状 35">
                  <a:extLst>
                    <a:ext uri="{FF2B5EF4-FFF2-40B4-BE49-F238E27FC236}">
                      <a16:creationId xmlns="" xmlns:a16="http://schemas.microsoft.com/office/drawing/2014/main" id="{84E8BA52-2B1B-41DD-BB0B-268BF2479B54}"/>
                    </a:ext>
                  </a:extLst>
                </p:cNvPr>
                <p:cNvSpPr/>
                <p:nvPr/>
              </p:nvSpPr>
              <p:spPr>
                <a:xfrm rot="-1800000">
                  <a:off x="595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形状 36">
                  <a:extLst>
                    <a:ext uri="{FF2B5EF4-FFF2-40B4-BE49-F238E27FC236}">
                      <a16:creationId xmlns="" xmlns:a16="http://schemas.microsoft.com/office/drawing/2014/main" id="{C154902B-366A-4885-95F8-F8750B6A5D05}"/>
                    </a:ext>
                  </a:extLst>
                </p:cNvPr>
                <p:cNvSpPr/>
                <p:nvPr/>
              </p:nvSpPr>
              <p:spPr>
                <a:xfrm>
                  <a:off x="6591300" y="177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37">
                  <a:extLst>
                    <a:ext uri="{FF2B5EF4-FFF2-40B4-BE49-F238E27FC236}">
                      <a16:creationId xmlns="" xmlns:a16="http://schemas.microsoft.com/office/drawing/2014/main" id="{0C1EBE1C-BBEE-4F90-9733-3DCAB01D270A}"/>
                    </a:ext>
                  </a:extLst>
                </p:cNvPr>
                <p:cNvSpPr/>
                <p:nvPr/>
              </p:nvSpPr>
              <p:spPr>
                <a:xfrm rot="1800000">
                  <a:off x="722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38">
                  <a:extLst>
                    <a:ext uri="{FF2B5EF4-FFF2-40B4-BE49-F238E27FC236}">
                      <a16:creationId xmlns="" xmlns:a16="http://schemas.microsoft.com/office/drawing/2014/main" id="{843051B0-B5DB-4562-846C-54C181969826}"/>
                    </a:ext>
                  </a:extLst>
                </p:cNvPr>
                <p:cNvSpPr/>
                <p:nvPr/>
              </p:nvSpPr>
              <p:spPr>
                <a:xfrm rot="3600000">
                  <a:off x="7691152"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39">
                  <a:extLst>
                    <a:ext uri="{FF2B5EF4-FFF2-40B4-BE49-F238E27FC236}">
                      <a16:creationId xmlns="" xmlns:a16="http://schemas.microsoft.com/office/drawing/2014/main" id="{A5B52B33-9AC1-4B44-9DF8-BB51620990F8}"/>
                    </a:ext>
                  </a:extLst>
                </p:cNvPr>
                <p:cNvSpPr/>
                <p:nvPr/>
              </p:nvSpPr>
              <p:spPr>
                <a:xfrm rot="5400000">
                  <a:off x="786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40">
                  <a:extLst>
                    <a:ext uri="{FF2B5EF4-FFF2-40B4-BE49-F238E27FC236}">
                      <a16:creationId xmlns="" xmlns:a16="http://schemas.microsoft.com/office/drawing/2014/main" id="{051629EF-EB78-4B9A-8F77-96F15B3775E2}"/>
                    </a:ext>
                  </a:extLst>
                </p:cNvPr>
                <p:cNvSpPr/>
                <p:nvPr/>
              </p:nvSpPr>
              <p:spPr>
                <a:xfrm rot="7200000">
                  <a:off x="7691152"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41">
                  <a:extLst>
                    <a:ext uri="{FF2B5EF4-FFF2-40B4-BE49-F238E27FC236}">
                      <a16:creationId xmlns="" xmlns:a16="http://schemas.microsoft.com/office/drawing/2014/main" id="{145A6767-9735-47AA-B8DD-B7FC26304AA8}"/>
                    </a:ext>
                  </a:extLst>
                </p:cNvPr>
                <p:cNvSpPr/>
                <p:nvPr/>
              </p:nvSpPr>
              <p:spPr>
                <a:xfrm rot="9000000">
                  <a:off x="722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形状 42">
                  <a:extLst>
                    <a:ext uri="{FF2B5EF4-FFF2-40B4-BE49-F238E27FC236}">
                      <a16:creationId xmlns="" xmlns:a16="http://schemas.microsoft.com/office/drawing/2014/main" id="{462141A9-47B0-4CD2-81F5-7B6C71424F4E}"/>
                    </a:ext>
                  </a:extLst>
                </p:cNvPr>
                <p:cNvSpPr/>
                <p:nvPr/>
              </p:nvSpPr>
              <p:spPr>
                <a:xfrm rot="10800000">
                  <a:off x="6591300" y="431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形状 43">
                  <a:extLst>
                    <a:ext uri="{FF2B5EF4-FFF2-40B4-BE49-F238E27FC236}">
                      <a16:creationId xmlns="" xmlns:a16="http://schemas.microsoft.com/office/drawing/2014/main" id="{A03AB864-F3D6-4D11-A7E6-8E49F1279A76}"/>
                    </a:ext>
                  </a:extLst>
                </p:cNvPr>
                <p:cNvSpPr/>
                <p:nvPr/>
              </p:nvSpPr>
              <p:spPr>
                <a:xfrm rot="12600000">
                  <a:off x="595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44">
                  <a:extLst>
                    <a:ext uri="{FF2B5EF4-FFF2-40B4-BE49-F238E27FC236}">
                      <a16:creationId xmlns="" xmlns:a16="http://schemas.microsoft.com/office/drawing/2014/main" id="{5F4F355C-0033-418B-BEFA-1E5E9D53ACC7}"/>
                    </a:ext>
                  </a:extLst>
                </p:cNvPr>
                <p:cNvSpPr/>
                <p:nvPr/>
              </p:nvSpPr>
              <p:spPr>
                <a:xfrm rot="14400000">
                  <a:off x="5491448"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任意多边形: 形状 21">
                <a:extLst>
                  <a:ext uri="{FF2B5EF4-FFF2-40B4-BE49-F238E27FC236}">
                    <a16:creationId xmlns="" xmlns:a16="http://schemas.microsoft.com/office/drawing/2014/main" id="{433222DB-27A1-4CD1-9BFA-69E8B70907AE}"/>
                  </a:ext>
                </a:extLst>
              </p:cNvPr>
              <p:cNvSpPr/>
              <p:nvPr/>
            </p:nvSpPr>
            <p:spPr>
              <a:xfrm rot="-4500000">
                <a:off x="5425910"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22">
                <a:extLst>
                  <a:ext uri="{FF2B5EF4-FFF2-40B4-BE49-F238E27FC236}">
                    <a16:creationId xmlns="" xmlns:a16="http://schemas.microsoft.com/office/drawing/2014/main" id="{A438D572-EA43-429D-81B2-F099B5F7E697}"/>
                  </a:ext>
                </a:extLst>
              </p:cNvPr>
              <p:cNvSpPr/>
              <p:nvPr/>
            </p:nvSpPr>
            <p:spPr>
              <a:xfrm rot="-2700000">
                <a:off x="5738175"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23">
                <a:extLst>
                  <a:ext uri="{FF2B5EF4-FFF2-40B4-BE49-F238E27FC236}">
                    <a16:creationId xmlns="" xmlns:a16="http://schemas.microsoft.com/office/drawing/2014/main" id="{78F0BD27-4809-481F-99E3-B3EFA23EE03A}"/>
                  </a:ext>
                </a:extLst>
              </p:cNvPr>
              <p:cNvSpPr/>
              <p:nvPr/>
            </p:nvSpPr>
            <p:spPr>
              <a:xfrm rot="-900000">
                <a:off x="6279034"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24">
                <a:extLst>
                  <a:ext uri="{FF2B5EF4-FFF2-40B4-BE49-F238E27FC236}">
                    <a16:creationId xmlns="" xmlns:a16="http://schemas.microsoft.com/office/drawing/2014/main" id="{FB13A909-9CB0-497F-A4F8-5721888EABC3}"/>
                  </a:ext>
                </a:extLst>
              </p:cNvPr>
              <p:cNvSpPr/>
              <p:nvPr/>
            </p:nvSpPr>
            <p:spPr>
              <a:xfrm rot="900000">
                <a:off x="6903565"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25">
                <a:extLst>
                  <a:ext uri="{FF2B5EF4-FFF2-40B4-BE49-F238E27FC236}">
                    <a16:creationId xmlns="" xmlns:a16="http://schemas.microsoft.com/office/drawing/2014/main" id="{4CB4EE13-E830-4C92-8B4E-29415ABDFF52}"/>
                  </a:ext>
                </a:extLst>
              </p:cNvPr>
              <p:cNvSpPr/>
              <p:nvPr/>
            </p:nvSpPr>
            <p:spPr>
              <a:xfrm rot="2700000">
                <a:off x="7444424"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26">
                <a:extLst>
                  <a:ext uri="{FF2B5EF4-FFF2-40B4-BE49-F238E27FC236}">
                    <a16:creationId xmlns="" xmlns:a16="http://schemas.microsoft.com/office/drawing/2014/main" id="{19C314E1-CCA5-48FB-BAAF-6FE4C446A1DD}"/>
                  </a:ext>
                </a:extLst>
              </p:cNvPr>
              <p:cNvSpPr/>
              <p:nvPr/>
            </p:nvSpPr>
            <p:spPr>
              <a:xfrm rot="4500000">
                <a:off x="7756689"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27">
                <a:extLst>
                  <a:ext uri="{FF2B5EF4-FFF2-40B4-BE49-F238E27FC236}">
                    <a16:creationId xmlns="" xmlns:a16="http://schemas.microsoft.com/office/drawing/2014/main" id="{E8FDAF45-6629-4CCC-B03C-8F6482F1ECD4}"/>
                  </a:ext>
                </a:extLst>
              </p:cNvPr>
              <p:cNvSpPr/>
              <p:nvPr/>
            </p:nvSpPr>
            <p:spPr>
              <a:xfrm rot="6300000">
                <a:off x="7756689"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28">
                <a:extLst>
                  <a:ext uri="{FF2B5EF4-FFF2-40B4-BE49-F238E27FC236}">
                    <a16:creationId xmlns="" xmlns:a16="http://schemas.microsoft.com/office/drawing/2014/main" id="{A8221490-3F2E-429D-B60D-6E9676E3A818}"/>
                  </a:ext>
                </a:extLst>
              </p:cNvPr>
              <p:cNvSpPr/>
              <p:nvPr/>
            </p:nvSpPr>
            <p:spPr>
              <a:xfrm rot="8100000">
                <a:off x="7444424"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29">
                <a:extLst>
                  <a:ext uri="{FF2B5EF4-FFF2-40B4-BE49-F238E27FC236}">
                    <a16:creationId xmlns="" xmlns:a16="http://schemas.microsoft.com/office/drawing/2014/main" id="{B72E6290-726A-40DD-A584-8B1B23FB6D27}"/>
                  </a:ext>
                </a:extLst>
              </p:cNvPr>
              <p:cNvSpPr/>
              <p:nvPr/>
            </p:nvSpPr>
            <p:spPr>
              <a:xfrm rot="9900000">
                <a:off x="6903565"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30">
                <a:extLst>
                  <a:ext uri="{FF2B5EF4-FFF2-40B4-BE49-F238E27FC236}">
                    <a16:creationId xmlns="" xmlns:a16="http://schemas.microsoft.com/office/drawing/2014/main" id="{99947B80-DBF1-4B37-9EB3-7526BC2F9BDC}"/>
                  </a:ext>
                </a:extLst>
              </p:cNvPr>
              <p:cNvSpPr/>
              <p:nvPr/>
            </p:nvSpPr>
            <p:spPr>
              <a:xfrm rot="11700000">
                <a:off x="6279034"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31">
                <a:extLst>
                  <a:ext uri="{FF2B5EF4-FFF2-40B4-BE49-F238E27FC236}">
                    <a16:creationId xmlns="" xmlns:a16="http://schemas.microsoft.com/office/drawing/2014/main" id="{62622B75-B248-4DD1-9235-21581B16A51B}"/>
                  </a:ext>
                </a:extLst>
              </p:cNvPr>
              <p:cNvSpPr/>
              <p:nvPr/>
            </p:nvSpPr>
            <p:spPr>
              <a:xfrm rot="13500000">
                <a:off x="5738175"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形状 32">
                <a:extLst>
                  <a:ext uri="{FF2B5EF4-FFF2-40B4-BE49-F238E27FC236}">
                    <a16:creationId xmlns="" xmlns:a16="http://schemas.microsoft.com/office/drawing/2014/main" id="{A0F77072-CB54-4A2A-B10A-399599A23E88}"/>
                  </a:ext>
                </a:extLst>
              </p:cNvPr>
              <p:cNvSpPr/>
              <p:nvPr/>
            </p:nvSpPr>
            <p:spPr>
              <a:xfrm rot="15300000">
                <a:off x="5425910"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6" name="组合 45">
            <a:extLst>
              <a:ext uri="{FF2B5EF4-FFF2-40B4-BE49-F238E27FC236}">
                <a16:creationId xmlns="" xmlns:a16="http://schemas.microsoft.com/office/drawing/2014/main" id="{217F01F4-76F0-4EC6-B992-4DF735DBEDCA}"/>
              </a:ext>
            </a:extLst>
          </p:cNvPr>
          <p:cNvGrpSpPr/>
          <p:nvPr/>
        </p:nvGrpSpPr>
        <p:grpSpPr>
          <a:xfrm>
            <a:off x="0" y="3267599"/>
            <a:ext cx="12192000" cy="3599117"/>
            <a:chOff x="0" y="3267599"/>
            <a:chExt cx="12192000" cy="3599117"/>
          </a:xfrm>
        </p:grpSpPr>
        <p:grpSp>
          <p:nvGrpSpPr>
            <p:cNvPr id="47" name="组合 46">
              <a:extLst>
                <a:ext uri="{FF2B5EF4-FFF2-40B4-BE49-F238E27FC236}">
                  <a16:creationId xmlns="" xmlns:a16="http://schemas.microsoft.com/office/drawing/2014/main" id="{0D7EDC6E-281E-4260-869F-E0A7EACD84E5}"/>
                </a:ext>
              </a:extLst>
            </p:cNvPr>
            <p:cNvGrpSpPr/>
            <p:nvPr/>
          </p:nvGrpSpPr>
          <p:grpSpPr>
            <a:xfrm>
              <a:off x="0" y="4428518"/>
              <a:ext cx="12192000" cy="2438198"/>
              <a:chOff x="0" y="4428518"/>
              <a:chExt cx="12192000" cy="2438198"/>
            </a:xfrm>
          </p:grpSpPr>
          <p:pic>
            <p:nvPicPr>
              <p:cNvPr id="88" name="图片 87">
                <a:extLst>
                  <a:ext uri="{FF2B5EF4-FFF2-40B4-BE49-F238E27FC236}">
                    <a16:creationId xmlns="" xmlns:a16="http://schemas.microsoft.com/office/drawing/2014/main" id="{47A05D38-0AB6-451B-B8EB-85B9BBD71A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89" name="图片 88">
                <a:extLst>
                  <a:ext uri="{FF2B5EF4-FFF2-40B4-BE49-F238E27FC236}">
                    <a16:creationId xmlns="" xmlns:a16="http://schemas.microsoft.com/office/drawing/2014/main" id="{5A145FB0-136E-45F2-9B74-4646FA0398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48" name="图片 47">
              <a:extLst>
                <a:ext uri="{FF2B5EF4-FFF2-40B4-BE49-F238E27FC236}">
                  <a16:creationId xmlns="" xmlns:a16="http://schemas.microsoft.com/office/drawing/2014/main" id="{EFF7AAF5-9CA6-4F61-BDCC-F71A0E5BA730}"/>
                </a:ext>
              </a:extLst>
            </p:cNvPr>
            <p:cNvPicPr>
              <a:picLocks noChangeAspect="1"/>
            </p:cNvPicPr>
            <p:nvPr/>
          </p:nvPicPr>
          <p:blipFill rotWithShape="1">
            <a:blip r:embed="rId10">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49" name="组合 48">
              <a:extLst>
                <a:ext uri="{FF2B5EF4-FFF2-40B4-BE49-F238E27FC236}">
                  <a16:creationId xmlns="" xmlns:a16="http://schemas.microsoft.com/office/drawing/2014/main" id="{A46BDD5D-4ED8-4ECB-9150-069606F1817C}"/>
                </a:ext>
              </a:extLst>
            </p:cNvPr>
            <p:cNvGrpSpPr/>
            <p:nvPr/>
          </p:nvGrpSpPr>
          <p:grpSpPr>
            <a:xfrm>
              <a:off x="0" y="3267599"/>
              <a:ext cx="4025900" cy="3590401"/>
              <a:chOff x="0" y="2699657"/>
              <a:chExt cx="4634249" cy="4132943"/>
            </a:xfrm>
          </p:grpSpPr>
          <p:pic>
            <p:nvPicPr>
              <p:cNvPr id="50" name="图片 49">
                <a:extLst>
                  <a:ext uri="{FF2B5EF4-FFF2-40B4-BE49-F238E27FC236}">
                    <a16:creationId xmlns="" xmlns:a16="http://schemas.microsoft.com/office/drawing/2014/main" id="{61E02085-4A95-494D-A9AA-96D463A17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87" name="图片 86">
                <a:extLst>
                  <a:ext uri="{FF2B5EF4-FFF2-40B4-BE49-F238E27FC236}">
                    <a16:creationId xmlns="" xmlns:a16="http://schemas.microsoft.com/office/drawing/2014/main" id="{35E0F1D1-092D-4479-BE5B-3CB5B5A583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spTree>
    <p:extLst>
      <p:ext uri="{BB962C8B-B14F-4D97-AF65-F5344CB8AC3E}">
        <p14:creationId xmlns:p14="http://schemas.microsoft.com/office/powerpoint/2010/main" val="483971268"/>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750"/>
                                        <p:tgtEl>
                                          <p:spTgt spid="51"/>
                                        </p:tgtEl>
                                      </p:cBhvr>
                                    </p:animEffect>
                                    <p:anim calcmode="lin" valueType="num">
                                      <p:cBhvr>
                                        <p:cTn id="18" dur="750" fill="hold"/>
                                        <p:tgtEl>
                                          <p:spTgt spid="51"/>
                                        </p:tgtEl>
                                        <p:attrNameLst>
                                          <p:attrName>ppt_x</p:attrName>
                                        </p:attrNameLst>
                                      </p:cBhvr>
                                      <p:tavLst>
                                        <p:tav tm="0">
                                          <p:val>
                                            <p:strVal val="#ppt_x"/>
                                          </p:val>
                                        </p:tav>
                                        <p:tav tm="100000">
                                          <p:val>
                                            <p:strVal val="#ppt_x"/>
                                          </p:val>
                                        </p:tav>
                                      </p:tavLst>
                                    </p:anim>
                                    <p:anim calcmode="lin" valueType="num">
                                      <p:cBhvr>
                                        <p:cTn id="19"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3954929"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习总书记讲话十大金句 </a:t>
            </a:r>
          </a:p>
        </p:txBody>
      </p:sp>
      <p:grpSp>
        <p:nvGrpSpPr>
          <p:cNvPr id="9" name="组合 8">
            <a:extLst>
              <a:ext uri="{FF2B5EF4-FFF2-40B4-BE49-F238E27FC236}">
                <a16:creationId xmlns="" xmlns:a16="http://schemas.microsoft.com/office/drawing/2014/main" id="{93898036-E474-4317-AFAF-E12AC023C4F9}"/>
              </a:ext>
            </a:extLst>
          </p:cNvPr>
          <p:cNvGrpSpPr/>
          <p:nvPr/>
        </p:nvGrpSpPr>
        <p:grpSpPr>
          <a:xfrm>
            <a:off x="901977" y="1190520"/>
            <a:ext cx="10388045" cy="1869071"/>
            <a:chOff x="901977" y="1300972"/>
            <a:chExt cx="10388045" cy="1869071"/>
          </a:xfrm>
        </p:grpSpPr>
        <p:sp>
          <p:nvSpPr>
            <p:cNvPr id="5" name="矩形: 圆角 4">
              <a:extLst>
                <a:ext uri="{FF2B5EF4-FFF2-40B4-BE49-F238E27FC236}">
                  <a16:creationId xmlns="" xmlns:a16="http://schemas.microsoft.com/office/drawing/2014/main" id="{B043346D-EA9A-484D-8B61-552CE4276E1A}"/>
                </a:ext>
              </a:extLst>
            </p:cNvPr>
            <p:cNvSpPr/>
            <p:nvPr/>
          </p:nvSpPr>
          <p:spPr>
            <a:xfrm>
              <a:off x="901977" y="1562583"/>
              <a:ext cx="10388045" cy="1607460"/>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 xmlns:a16="http://schemas.microsoft.com/office/drawing/2014/main" id="{68C6DB6E-D5A8-4631-8479-C4295BEFB1E6}"/>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BF23E628-04C8-42A3-8053-8EAE4DAAEBFA}"/>
                </a:ext>
              </a:extLst>
            </p:cNvPr>
            <p:cNvSpPr/>
            <p:nvPr/>
          </p:nvSpPr>
          <p:spPr>
            <a:xfrm>
              <a:off x="4272423" y="1377916"/>
              <a:ext cx="3647152"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改革开放是我们党的一次伟大觉醒</a:t>
              </a:r>
              <a:endParaRPr lang="zh-CN" altLang="en-US" b="1" dirty="0">
                <a:solidFill>
                  <a:schemeClr val="bg1"/>
                </a:solidFill>
              </a:endParaRPr>
            </a:p>
          </p:txBody>
        </p:sp>
        <p:sp>
          <p:nvSpPr>
            <p:cNvPr id="8" name="矩形 7">
              <a:extLst>
                <a:ext uri="{FF2B5EF4-FFF2-40B4-BE49-F238E27FC236}">
                  <a16:creationId xmlns="" xmlns:a16="http://schemas.microsoft.com/office/drawing/2014/main" id="{B4C67B0F-4EAC-48A3-A04F-D95A273CBB05}"/>
                </a:ext>
              </a:extLst>
            </p:cNvPr>
            <p:cNvSpPr/>
            <p:nvPr/>
          </p:nvSpPr>
          <p:spPr>
            <a:xfrm>
              <a:off x="1224423" y="1877624"/>
              <a:ext cx="9933572" cy="1137556"/>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改革开放是我们党的一次伟大觉醒，正是这个伟大觉醒孕育了我们党从理论到实践的伟大创造。改革开放是中国人民和中华民族发展史上一次伟大革命，正是这个伟大革命推动了中国特色社会主义事业的伟大飞跃！</a:t>
              </a:r>
            </a:p>
          </p:txBody>
        </p:sp>
      </p:grpSp>
      <p:grpSp>
        <p:nvGrpSpPr>
          <p:cNvPr id="10" name="组合 9">
            <a:extLst>
              <a:ext uri="{FF2B5EF4-FFF2-40B4-BE49-F238E27FC236}">
                <a16:creationId xmlns="" xmlns:a16="http://schemas.microsoft.com/office/drawing/2014/main" id="{71C53E41-5B06-4D23-92C4-F181A1F6C0F2}"/>
              </a:ext>
            </a:extLst>
          </p:cNvPr>
          <p:cNvGrpSpPr/>
          <p:nvPr/>
        </p:nvGrpSpPr>
        <p:grpSpPr>
          <a:xfrm>
            <a:off x="901978" y="3409357"/>
            <a:ext cx="10388045" cy="2864124"/>
            <a:chOff x="901977" y="1300972"/>
            <a:chExt cx="10388045" cy="2864124"/>
          </a:xfrm>
        </p:grpSpPr>
        <p:sp>
          <p:nvSpPr>
            <p:cNvPr id="11" name="矩形: 圆角 10">
              <a:extLst>
                <a:ext uri="{FF2B5EF4-FFF2-40B4-BE49-F238E27FC236}">
                  <a16:creationId xmlns="" xmlns:a16="http://schemas.microsoft.com/office/drawing/2014/main" id="{2132B375-1CA7-45AF-92AC-F863C0D35C13}"/>
                </a:ext>
              </a:extLst>
            </p:cNvPr>
            <p:cNvSpPr/>
            <p:nvPr/>
          </p:nvSpPr>
          <p:spPr>
            <a:xfrm>
              <a:off x="901977" y="1562584"/>
              <a:ext cx="10388045" cy="2602512"/>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 xmlns:a16="http://schemas.microsoft.com/office/drawing/2014/main" id="{C25031E3-340C-496C-85F3-9B635A346089}"/>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2A6BE82C-4C1E-4705-A9F6-121343283F7F}"/>
                </a:ext>
              </a:extLst>
            </p:cNvPr>
            <p:cNvSpPr/>
            <p:nvPr/>
          </p:nvSpPr>
          <p:spPr>
            <a:xfrm>
              <a:off x="2310347" y="1377916"/>
              <a:ext cx="7571304"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改革开放铸就的伟大改革开放精神，成为当代中国人民最鲜明的精神标识</a:t>
              </a:r>
              <a:endParaRPr lang="zh-CN" altLang="en-US" b="1" dirty="0">
                <a:solidFill>
                  <a:schemeClr val="bg1"/>
                </a:solidFill>
              </a:endParaRPr>
            </a:p>
          </p:txBody>
        </p:sp>
        <p:sp>
          <p:nvSpPr>
            <p:cNvPr id="14" name="矩形 13">
              <a:extLst>
                <a:ext uri="{FF2B5EF4-FFF2-40B4-BE49-F238E27FC236}">
                  <a16:creationId xmlns="" xmlns:a16="http://schemas.microsoft.com/office/drawing/2014/main" id="{244D2F89-10E7-4DD2-93B1-1933F0CCDA5C}"/>
                </a:ext>
              </a:extLst>
            </p:cNvPr>
            <p:cNvSpPr/>
            <p:nvPr/>
          </p:nvSpPr>
          <p:spPr>
            <a:xfrm>
              <a:off x="1224423" y="1846808"/>
              <a:ext cx="9933572" cy="2217851"/>
            </a:xfrm>
            <a:prstGeom prst="rect">
              <a:avLst/>
            </a:prstGeom>
          </p:spPr>
          <p:txBody>
            <a:bodyPr wrap="square">
              <a:spAutoFit/>
            </a:bodyPr>
            <a:lstStyle/>
            <a:p>
              <a:pPr>
                <a:lnSpc>
                  <a:spcPct val="130000"/>
                </a:lnSpc>
              </a:pP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来，我们始终坚持发展社会主义先进文化，加强社会主义精神文明建设，培育和践行社会主义核心价值观，传承和弘扬中华优秀传统文化，坚持以科学理论引路指向，以正确舆论凝心聚力，以先进文化塑造灵魂，以优秀作品鼓舞斗志，爱国主义、集体主义、社会主义精神广为弘扬，时代楷模、英雄模范不断涌现，文化艺术日益繁荣，网信事业快速发展，全民族理想信念和文化自信不断增强，国家文化软实力和中华文化影响力大幅提升。改革开放铸就的伟大改革开放精神，极大丰富了民族精神内涵，成为当代中国人民最鲜明的精神标识！</a:t>
              </a:r>
            </a:p>
          </p:txBody>
        </p:sp>
      </p:grpSp>
    </p:spTree>
    <p:extLst>
      <p:ext uri="{BB962C8B-B14F-4D97-AF65-F5344CB8AC3E}">
        <p14:creationId xmlns:p14="http://schemas.microsoft.com/office/powerpoint/2010/main" val="277500951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0-#ppt_w/2"/>
                                          </p:val>
                                        </p:tav>
                                        <p:tav tm="100000">
                                          <p:val>
                                            <p:strVal val="#ppt_x"/>
                                          </p:val>
                                        </p:tav>
                                      </p:tavLst>
                                    </p:anim>
                                    <p:anim calcmode="lin" valueType="num">
                                      <p:cBhvr additive="base">
                                        <p:cTn id="13"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 xmlns:a16="http://schemas.microsoft.com/office/drawing/2014/main" id="{316AC0A2-5937-4C96-9AF0-A5FE2410A918}"/>
              </a:ext>
            </a:extLst>
          </p:cNvPr>
          <p:cNvGrpSpPr/>
          <p:nvPr/>
        </p:nvGrpSpPr>
        <p:grpSpPr>
          <a:xfrm>
            <a:off x="0" y="3267599"/>
            <a:ext cx="12192000" cy="3599117"/>
            <a:chOff x="0" y="3267599"/>
            <a:chExt cx="12192000" cy="3599117"/>
          </a:xfrm>
        </p:grpSpPr>
        <p:grpSp>
          <p:nvGrpSpPr>
            <p:cNvPr id="18" name="组合 17">
              <a:extLst>
                <a:ext uri="{FF2B5EF4-FFF2-40B4-BE49-F238E27FC236}">
                  <a16:creationId xmlns="" xmlns:a16="http://schemas.microsoft.com/office/drawing/2014/main" id="{A9B5FE15-4ACC-48F6-8D61-7E237BFEFB38}"/>
                </a:ext>
              </a:extLst>
            </p:cNvPr>
            <p:cNvGrpSpPr/>
            <p:nvPr/>
          </p:nvGrpSpPr>
          <p:grpSpPr>
            <a:xfrm>
              <a:off x="0" y="4428518"/>
              <a:ext cx="12192000" cy="2438198"/>
              <a:chOff x="0" y="4428518"/>
              <a:chExt cx="12192000" cy="2438198"/>
            </a:xfrm>
          </p:grpSpPr>
          <p:pic>
            <p:nvPicPr>
              <p:cNvPr id="28" name="图片 27">
                <a:extLst>
                  <a:ext uri="{FF2B5EF4-FFF2-40B4-BE49-F238E27FC236}">
                    <a16:creationId xmlns="" xmlns:a16="http://schemas.microsoft.com/office/drawing/2014/main" id="{2BEF0D49-F40B-420E-ADB5-81B3A01E6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29" name="图片 28">
                <a:extLst>
                  <a:ext uri="{FF2B5EF4-FFF2-40B4-BE49-F238E27FC236}">
                    <a16:creationId xmlns="" xmlns:a16="http://schemas.microsoft.com/office/drawing/2014/main" id="{A8712C59-22E6-46F3-AFD7-596703302D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23" name="图片 22">
              <a:extLst>
                <a:ext uri="{FF2B5EF4-FFF2-40B4-BE49-F238E27FC236}">
                  <a16:creationId xmlns="" xmlns:a16="http://schemas.microsoft.com/office/drawing/2014/main" id="{6506DB80-69A2-40A3-BF53-4EF14338ED71}"/>
                </a:ext>
              </a:extLst>
            </p:cNvPr>
            <p:cNvPicPr>
              <a:picLocks noChangeAspect="1"/>
            </p:cNvPicPr>
            <p:nvPr/>
          </p:nvPicPr>
          <p:blipFill rotWithShape="1">
            <a:blip r:embed="rId5">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24" name="组合 23">
              <a:extLst>
                <a:ext uri="{FF2B5EF4-FFF2-40B4-BE49-F238E27FC236}">
                  <a16:creationId xmlns="" xmlns:a16="http://schemas.microsoft.com/office/drawing/2014/main" id="{916EC632-35FE-45FB-BAAA-5674633FCC9B}"/>
                </a:ext>
              </a:extLst>
            </p:cNvPr>
            <p:cNvGrpSpPr/>
            <p:nvPr/>
          </p:nvGrpSpPr>
          <p:grpSpPr>
            <a:xfrm>
              <a:off x="0" y="3267599"/>
              <a:ext cx="4025900" cy="3590401"/>
              <a:chOff x="0" y="2699657"/>
              <a:chExt cx="4634249" cy="4132943"/>
            </a:xfrm>
          </p:grpSpPr>
          <p:pic>
            <p:nvPicPr>
              <p:cNvPr id="25" name="图片 24">
                <a:extLst>
                  <a:ext uri="{FF2B5EF4-FFF2-40B4-BE49-F238E27FC236}">
                    <a16:creationId xmlns="" xmlns:a16="http://schemas.microsoft.com/office/drawing/2014/main" id="{C4D61D2F-0C49-4412-9DAC-0BACBEBD59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26" name="图片 25">
                <a:extLst>
                  <a:ext uri="{FF2B5EF4-FFF2-40B4-BE49-F238E27FC236}">
                    <a16:creationId xmlns="" xmlns:a16="http://schemas.microsoft.com/office/drawing/2014/main" id="{996C29ED-177B-4182-B3E1-92799B996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sp>
        <p:nvSpPr>
          <p:cNvPr id="46" name="矩形: 圆角 15"/>
          <p:cNvSpPr/>
          <p:nvPr/>
        </p:nvSpPr>
        <p:spPr>
          <a:xfrm>
            <a:off x="704850" y="918521"/>
            <a:ext cx="10782301" cy="5168254"/>
          </a:xfrm>
          <a:prstGeom prst="roundRect">
            <a:avLst>
              <a:gd name="adj" fmla="val 5795"/>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5"/>
          <p:cNvSpPr>
            <a:spLocks noChangeArrowheads="1"/>
          </p:cNvSpPr>
          <p:nvPr/>
        </p:nvSpPr>
        <p:spPr bwMode="auto">
          <a:xfrm>
            <a:off x="5332169" y="1211062"/>
            <a:ext cx="1527662" cy="677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sp3d extrusionH="654050">
              <a:extrusionClr>
                <a:srgbClr val="FF0000"/>
              </a:extrusionClr>
            </a:sp3d>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4400" b="1" u="none" strike="noStrike" cap="none" spc="600" normalizeH="0" baseline="0" dirty="0">
                <a:ln w="3175" cmpd="sng">
                  <a:noFill/>
                  <a:prstDash val="solid"/>
                </a:ln>
                <a:solidFill>
                  <a:srgbClr val="C00000"/>
                </a:solidFill>
                <a:latin typeface="微软雅黑" panose="020B0503020204020204" pitchFamily="34" charset="-122"/>
                <a:ea typeface="微软雅黑" panose="020B0503020204020204" pitchFamily="34" charset="-122"/>
              </a:rPr>
              <a:t>前 言</a:t>
            </a:r>
            <a:endParaRPr kumimoji="0" lang="zh-CN" altLang="zh-CN" sz="4400" b="1" u="none" strike="noStrike" cap="none" spc="600" normalizeH="0" baseline="0" dirty="0">
              <a:ln w="3175" cmpd="sng">
                <a:noFill/>
                <a:prstDash val="solid"/>
              </a:ln>
              <a:solidFill>
                <a:srgbClr val="C00000"/>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106198" y="2104392"/>
            <a:ext cx="9979604" cy="3730765"/>
          </a:xfrm>
          <a:prstGeom prst="rect">
            <a:avLst/>
          </a:prstGeom>
          <a:noFill/>
        </p:spPr>
        <p:txBody>
          <a:bodyPr wrap="square" rtlCol="0">
            <a:spAutoFit/>
          </a:bodyPr>
          <a:lstStyle/>
          <a:p>
            <a:pPr indent="457200" fontAlgn="auto">
              <a:lnSpc>
                <a:spcPct val="130000"/>
              </a:lnSpc>
              <a:spcBef>
                <a:spcPts val="600"/>
              </a:spcBef>
              <a:spcAft>
                <a:spcPts val="0"/>
              </a:spcAft>
              <a:defRPr/>
            </a:pPr>
            <a:r>
              <a:rPr lang="en-US" altLang="zh-CN" sz="2000" kern="0" dirty="0">
                <a:latin typeface="Arial" panose="020B0604020202020204"/>
                <a:ea typeface="微软雅黑" panose="020B0503020204020204" charset="-122"/>
                <a:cs typeface="+mn-ea"/>
                <a:sym typeface="+mn-lt"/>
              </a:rPr>
              <a:t>12</a:t>
            </a:r>
            <a:r>
              <a:rPr lang="zh-CN" altLang="en-US" sz="2000" kern="0" dirty="0">
                <a:latin typeface="Arial" panose="020B0604020202020204"/>
                <a:ea typeface="微软雅黑" panose="020B0503020204020204" charset="-122"/>
                <a:cs typeface="+mn-ea"/>
                <a:sym typeface="+mn-lt"/>
              </a:rPr>
              <a:t>月</a:t>
            </a:r>
            <a:r>
              <a:rPr lang="en-US" altLang="zh-CN" sz="2000" kern="0" dirty="0">
                <a:latin typeface="Arial" panose="020B0604020202020204"/>
                <a:ea typeface="微软雅黑" panose="020B0503020204020204" charset="-122"/>
                <a:cs typeface="+mn-ea"/>
                <a:sym typeface="+mn-lt"/>
              </a:rPr>
              <a:t>18</a:t>
            </a:r>
            <a:r>
              <a:rPr lang="zh-CN" altLang="en-US" sz="2000" kern="0" dirty="0">
                <a:latin typeface="Arial" panose="020B0604020202020204"/>
                <a:ea typeface="微软雅黑" panose="020B0503020204020204" charset="-122"/>
                <a:cs typeface="+mn-ea"/>
                <a:sym typeface="+mn-lt"/>
              </a:rPr>
              <a:t>日上午</a:t>
            </a:r>
            <a:r>
              <a:rPr lang="en-US" altLang="zh-CN" sz="2000" kern="0" dirty="0">
                <a:latin typeface="Arial" panose="020B0604020202020204"/>
                <a:ea typeface="微软雅黑" panose="020B0503020204020204" charset="-122"/>
                <a:cs typeface="+mn-ea"/>
                <a:sym typeface="+mn-lt"/>
              </a:rPr>
              <a:t>10</a:t>
            </a:r>
            <a:r>
              <a:rPr lang="zh-CN" altLang="en-US" sz="2000" kern="0" dirty="0">
                <a:latin typeface="Arial" panose="020B0604020202020204"/>
                <a:ea typeface="微软雅黑" panose="020B0503020204020204" charset="-122"/>
                <a:cs typeface="+mn-ea"/>
                <a:sym typeface="+mn-lt"/>
              </a:rPr>
              <a:t>时，庆祝改革开放</a:t>
            </a:r>
            <a:r>
              <a:rPr lang="en-US" altLang="zh-CN" sz="2000" kern="0" dirty="0">
                <a:latin typeface="Arial" panose="020B0604020202020204"/>
                <a:ea typeface="微软雅黑" panose="020B0503020204020204" charset="-122"/>
                <a:cs typeface="+mn-ea"/>
                <a:sym typeface="+mn-lt"/>
              </a:rPr>
              <a:t>40</a:t>
            </a:r>
            <a:r>
              <a:rPr lang="zh-CN" altLang="en-US" sz="2000" kern="0" dirty="0">
                <a:latin typeface="Arial" panose="020B0604020202020204"/>
                <a:ea typeface="微软雅黑" panose="020B0503020204020204" charset="-122"/>
                <a:cs typeface="+mn-ea"/>
                <a:sym typeface="+mn-lt"/>
              </a:rPr>
              <a:t>周年大会在人民大会堂举行，中共中央总书记、国家主席、中央军委主席习近平出席大会并发表重要讲话。</a:t>
            </a:r>
            <a:endParaRPr lang="en-US" altLang="zh-CN" sz="2000" kern="0" dirty="0">
              <a:latin typeface="Arial" panose="020B0604020202020204"/>
              <a:ea typeface="微软雅黑" panose="020B0503020204020204" charset="-122"/>
              <a:cs typeface="+mn-ea"/>
              <a:sym typeface="+mn-lt"/>
            </a:endParaRPr>
          </a:p>
          <a:p>
            <a:pPr indent="457200" fontAlgn="auto">
              <a:lnSpc>
                <a:spcPct val="130000"/>
              </a:lnSpc>
              <a:spcBef>
                <a:spcPts val="600"/>
              </a:spcBef>
              <a:spcAft>
                <a:spcPts val="0"/>
              </a:spcAft>
              <a:defRPr/>
            </a:pPr>
            <a:r>
              <a:rPr lang="zh-CN" altLang="en-US" sz="2000" kern="0" dirty="0">
                <a:latin typeface="Arial" panose="020B0604020202020204"/>
                <a:ea typeface="微软雅黑" panose="020B0503020204020204" charset="-122"/>
                <a:cs typeface="+mn-ea"/>
                <a:sym typeface="+mn-lt"/>
              </a:rPr>
              <a:t>会议高度概括了改革开放</a:t>
            </a:r>
            <a:r>
              <a:rPr lang="en-US" altLang="zh-CN" sz="2000" kern="0" dirty="0">
                <a:latin typeface="Arial" panose="020B0604020202020204"/>
                <a:ea typeface="微软雅黑" panose="020B0503020204020204" charset="-122"/>
                <a:cs typeface="+mn-ea"/>
                <a:sym typeface="+mn-lt"/>
              </a:rPr>
              <a:t>40</a:t>
            </a:r>
            <a:r>
              <a:rPr lang="zh-CN" altLang="en-US" sz="2000" kern="0" dirty="0">
                <a:latin typeface="Arial" panose="020B0604020202020204"/>
                <a:ea typeface="微软雅黑" panose="020B0503020204020204" charset="-122"/>
                <a:cs typeface="+mn-ea"/>
                <a:sym typeface="+mn-lt"/>
              </a:rPr>
              <a:t>年来的伟大成就，改革开放是我国的基本国策，是推动社会发展的根本动力，是决定当代中国命运的关键一招。改革开放</a:t>
            </a:r>
            <a:r>
              <a:rPr lang="en-US" altLang="zh-CN" sz="2000" kern="0" dirty="0">
                <a:latin typeface="Arial" panose="020B0604020202020204"/>
                <a:ea typeface="微软雅黑" panose="020B0503020204020204" charset="-122"/>
                <a:cs typeface="+mn-ea"/>
                <a:sym typeface="+mn-lt"/>
              </a:rPr>
              <a:t>40</a:t>
            </a:r>
            <a:r>
              <a:rPr lang="zh-CN" altLang="en-US" sz="2000" kern="0" dirty="0">
                <a:latin typeface="Arial" panose="020B0604020202020204"/>
                <a:ea typeface="微软雅黑" panose="020B0503020204020204" charset="-122"/>
                <a:cs typeface="+mn-ea"/>
                <a:sym typeface="+mn-lt"/>
              </a:rPr>
              <a:t>年，深刻而全面地改变了中国。习近平总书记在庆祝改革开放</a:t>
            </a:r>
            <a:r>
              <a:rPr lang="en-US" altLang="zh-CN" sz="2000" kern="0" dirty="0">
                <a:latin typeface="Arial" panose="020B0604020202020204"/>
                <a:ea typeface="微软雅黑" panose="020B0503020204020204" charset="-122"/>
                <a:cs typeface="+mn-ea"/>
                <a:sym typeface="+mn-lt"/>
              </a:rPr>
              <a:t>40</a:t>
            </a:r>
            <a:r>
              <a:rPr lang="zh-CN" altLang="en-US" sz="2000" kern="0" dirty="0">
                <a:latin typeface="Arial" panose="020B0604020202020204"/>
                <a:ea typeface="微软雅黑" panose="020B0503020204020204" charset="-122"/>
                <a:cs typeface="+mn-ea"/>
                <a:sym typeface="+mn-lt"/>
              </a:rPr>
              <a:t>周年大会上讲话，高瞻远瞩、思想深邃、内涵丰富，充分肯定了中国</a:t>
            </a:r>
            <a:r>
              <a:rPr lang="en-US" altLang="zh-CN" sz="2000" kern="0" dirty="0">
                <a:latin typeface="Arial" panose="020B0604020202020204"/>
                <a:ea typeface="微软雅黑" panose="020B0503020204020204" charset="-122"/>
                <a:cs typeface="+mn-ea"/>
                <a:sym typeface="+mn-lt"/>
              </a:rPr>
              <a:t>40</a:t>
            </a:r>
            <a:r>
              <a:rPr lang="zh-CN" altLang="en-US" sz="2000" kern="0" dirty="0">
                <a:latin typeface="Arial" panose="020B0604020202020204"/>
                <a:ea typeface="微软雅黑" panose="020B0503020204020204" charset="-122"/>
                <a:cs typeface="+mn-ea"/>
                <a:sym typeface="+mn-lt"/>
              </a:rPr>
              <a:t>年来的发展历程，强调要高举新时代改革开放旗帜，把改革开放不断推向深入，提出了深化改革开放、推动高质量发展、提高发展平衡性和协调性等方面的工作要求，闪烁着马克思主义的真理光芒，为我们在新时代推动改革开放再出发进一步指明了前进方向、提供了根本遵循。  </a:t>
            </a:r>
          </a:p>
        </p:txBody>
      </p:sp>
      <p:pic>
        <p:nvPicPr>
          <p:cNvPr id="73" name="图片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spTree>
    <p:extLst>
      <p:ext uri="{BB962C8B-B14F-4D97-AF65-F5344CB8AC3E}">
        <p14:creationId xmlns:p14="http://schemas.microsoft.com/office/powerpoint/2010/main" val="631299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0">
        <p15:prstTrans prst="curtains"/>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750"/>
                                        <p:tgtEl>
                                          <p:spTgt spid="4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p:cTn id="11" dur="500" fill="hold"/>
                                        <p:tgtEl>
                                          <p:spTgt spid="47"/>
                                        </p:tgtEl>
                                        <p:attrNameLst>
                                          <p:attrName>ppt_w</p:attrName>
                                        </p:attrNameLst>
                                      </p:cBhvr>
                                      <p:tavLst>
                                        <p:tav tm="0">
                                          <p:val>
                                            <p:fltVal val="0"/>
                                          </p:val>
                                        </p:tav>
                                        <p:tav tm="100000">
                                          <p:val>
                                            <p:strVal val="#ppt_w"/>
                                          </p:val>
                                        </p:tav>
                                      </p:tavLst>
                                    </p:anim>
                                    <p:anim calcmode="lin" valueType="num">
                                      <p:cBhvr>
                                        <p:cTn id="12" dur="500" fill="hold"/>
                                        <p:tgtEl>
                                          <p:spTgt spid="47"/>
                                        </p:tgtEl>
                                        <p:attrNameLst>
                                          <p:attrName>ppt_h</p:attrName>
                                        </p:attrNameLst>
                                      </p:cBhvr>
                                      <p:tavLst>
                                        <p:tav tm="0">
                                          <p:val>
                                            <p:fltVal val="0"/>
                                          </p:val>
                                        </p:tav>
                                        <p:tav tm="100000">
                                          <p:val>
                                            <p:strVal val="#ppt_h"/>
                                          </p:val>
                                        </p:tav>
                                      </p:tavLst>
                                    </p:anim>
                                    <p:animEffect transition="in" filter="fade">
                                      <p:cBhvr>
                                        <p:cTn id="13" dur="500"/>
                                        <p:tgtEl>
                                          <p:spTgt spid="47"/>
                                        </p:tgtEl>
                                      </p:cBhvr>
                                    </p:animEffect>
                                  </p:childTnLst>
                                </p:cTn>
                              </p:par>
                            </p:childTnLst>
                          </p:cTn>
                        </p:par>
                        <p:par>
                          <p:cTn id="14" fill="hold">
                            <p:stCondLst>
                              <p:cond delay="1250"/>
                            </p:stCondLst>
                            <p:childTnLst>
                              <p:par>
                                <p:cTn id="15" presetID="22" presetClass="entr" presetSubtype="1"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3954929"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习总书记讲话十大金句 </a:t>
            </a:r>
          </a:p>
        </p:txBody>
      </p:sp>
      <p:grpSp>
        <p:nvGrpSpPr>
          <p:cNvPr id="5" name="组合 4">
            <a:extLst>
              <a:ext uri="{FF2B5EF4-FFF2-40B4-BE49-F238E27FC236}">
                <a16:creationId xmlns="" xmlns:a16="http://schemas.microsoft.com/office/drawing/2014/main" id="{77C84E83-6B68-4C00-9C22-F7FA106403F5}"/>
              </a:ext>
            </a:extLst>
          </p:cNvPr>
          <p:cNvGrpSpPr/>
          <p:nvPr/>
        </p:nvGrpSpPr>
        <p:grpSpPr>
          <a:xfrm>
            <a:off x="901977" y="1503035"/>
            <a:ext cx="10388045" cy="1869071"/>
            <a:chOff x="901977" y="1300972"/>
            <a:chExt cx="10388045" cy="1869071"/>
          </a:xfrm>
        </p:grpSpPr>
        <p:sp>
          <p:nvSpPr>
            <p:cNvPr id="6" name="矩形: 圆角 5">
              <a:extLst>
                <a:ext uri="{FF2B5EF4-FFF2-40B4-BE49-F238E27FC236}">
                  <a16:creationId xmlns="" xmlns:a16="http://schemas.microsoft.com/office/drawing/2014/main" id="{95D103E9-251A-4AE5-B927-EA92D5D38ADD}"/>
                </a:ext>
              </a:extLst>
            </p:cNvPr>
            <p:cNvSpPr/>
            <p:nvPr/>
          </p:nvSpPr>
          <p:spPr>
            <a:xfrm>
              <a:off x="901977" y="1562583"/>
              <a:ext cx="10388045" cy="1607460"/>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 xmlns:a16="http://schemas.microsoft.com/office/drawing/2014/main" id="{A8B51357-C51A-4821-BFD9-5E232F4BCACD}"/>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E968CCC4-D7F1-4A9D-BD7E-AD4EF3B9057F}"/>
                </a:ext>
              </a:extLst>
            </p:cNvPr>
            <p:cNvSpPr/>
            <p:nvPr/>
          </p:nvSpPr>
          <p:spPr>
            <a:xfrm>
              <a:off x="2860178" y="1377916"/>
              <a:ext cx="6471643" cy="369332"/>
            </a:xfrm>
            <a:prstGeom prst="rect">
              <a:avLst/>
            </a:prstGeom>
          </p:spPr>
          <p:txBody>
            <a:bodyPr wrap="non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40</a:t>
              </a:r>
              <a:r>
                <a:rPr lang="zh-CN" altLang="en-US" b="1" dirty="0">
                  <a:solidFill>
                    <a:schemeClr val="bg1"/>
                  </a:solidFill>
                  <a:latin typeface="微软雅黑" panose="020B0503020204020204" pitchFamily="34" charset="-122"/>
                  <a:ea typeface="微软雅黑" panose="020B0503020204020204" pitchFamily="34" charset="-122"/>
                </a:rPr>
                <a:t>年来取得的成就不是天上掉下来的，更不是别人恩赐施舍的</a:t>
              </a:r>
            </a:p>
          </p:txBody>
        </p:sp>
        <p:sp>
          <p:nvSpPr>
            <p:cNvPr id="9" name="矩形 8">
              <a:extLst>
                <a:ext uri="{FF2B5EF4-FFF2-40B4-BE49-F238E27FC236}">
                  <a16:creationId xmlns="" xmlns:a16="http://schemas.microsoft.com/office/drawing/2014/main" id="{98E3E136-9BDD-4956-AD5E-79C53F78DE10}"/>
                </a:ext>
              </a:extLst>
            </p:cNvPr>
            <p:cNvSpPr/>
            <p:nvPr/>
          </p:nvSpPr>
          <p:spPr>
            <a:xfrm>
              <a:off x="1224423" y="1877624"/>
              <a:ext cx="9933572" cy="1137556"/>
            </a:xfrm>
            <a:prstGeom prst="rect">
              <a:avLst/>
            </a:prstGeom>
          </p:spPr>
          <p:txBody>
            <a:bodyPr wrap="square">
              <a:spAutoFit/>
            </a:bodyPr>
            <a:lstStyle/>
            <a:p>
              <a:pPr>
                <a:lnSpc>
                  <a:spcPct val="130000"/>
                </a:lnSpc>
              </a:pP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来取得的成就不是天上掉下来的，更不是别人恩赐施舍的，而是全党全国各族人民用勤劳、智慧、勇气干出来的！我们用几十年时间走完了发达国家几百年走过的工业化历程。在中国人民手中，不可能成为了可能。我们为创造了人间奇迹的中国人民感到无比自豪、无比骄傲！</a:t>
              </a:r>
            </a:p>
          </p:txBody>
        </p:sp>
      </p:grpSp>
      <p:grpSp>
        <p:nvGrpSpPr>
          <p:cNvPr id="10" name="组合 9">
            <a:extLst>
              <a:ext uri="{FF2B5EF4-FFF2-40B4-BE49-F238E27FC236}">
                <a16:creationId xmlns="" xmlns:a16="http://schemas.microsoft.com/office/drawing/2014/main" id="{37F07065-ED2F-4D05-840B-CC090BEB2E43}"/>
              </a:ext>
            </a:extLst>
          </p:cNvPr>
          <p:cNvGrpSpPr/>
          <p:nvPr/>
        </p:nvGrpSpPr>
        <p:grpSpPr>
          <a:xfrm>
            <a:off x="901978" y="3945626"/>
            <a:ext cx="10388045" cy="1869071"/>
            <a:chOff x="901977" y="1300972"/>
            <a:chExt cx="10388045" cy="1869071"/>
          </a:xfrm>
        </p:grpSpPr>
        <p:sp>
          <p:nvSpPr>
            <p:cNvPr id="11" name="矩形: 圆角 10">
              <a:extLst>
                <a:ext uri="{FF2B5EF4-FFF2-40B4-BE49-F238E27FC236}">
                  <a16:creationId xmlns="" xmlns:a16="http://schemas.microsoft.com/office/drawing/2014/main" id="{57CAF46C-A8D8-4050-A03B-AE9A6FF0CED7}"/>
                </a:ext>
              </a:extLst>
            </p:cNvPr>
            <p:cNvSpPr/>
            <p:nvPr/>
          </p:nvSpPr>
          <p:spPr>
            <a:xfrm>
              <a:off x="901977" y="1562583"/>
              <a:ext cx="10388045" cy="1607460"/>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 xmlns:a16="http://schemas.microsoft.com/office/drawing/2014/main" id="{85E1C79F-0896-4C9D-991D-DB280B871BFC}"/>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90F451C7-7D76-456A-914B-4508D621DCBF}"/>
                </a:ext>
              </a:extLst>
            </p:cNvPr>
            <p:cNvSpPr/>
            <p:nvPr/>
          </p:nvSpPr>
          <p:spPr>
            <a:xfrm>
              <a:off x="3579925" y="1377916"/>
              <a:ext cx="503214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改革开放是党和人民大踏步赶上时代的重要法宝</a:t>
              </a:r>
              <a:endParaRPr lang="zh-CN" altLang="en-US" b="1" dirty="0">
                <a:solidFill>
                  <a:schemeClr val="bg1"/>
                </a:solidFill>
              </a:endParaRPr>
            </a:p>
          </p:txBody>
        </p:sp>
        <p:sp>
          <p:nvSpPr>
            <p:cNvPr id="14" name="矩形 13">
              <a:extLst>
                <a:ext uri="{FF2B5EF4-FFF2-40B4-BE49-F238E27FC236}">
                  <a16:creationId xmlns="" xmlns:a16="http://schemas.microsoft.com/office/drawing/2014/main" id="{363B538D-159B-47D5-A68F-531B1C65A883}"/>
                </a:ext>
              </a:extLst>
            </p:cNvPr>
            <p:cNvSpPr/>
            <p:nvPr/>
          </p:nvSpPr>
          <p:spPr>
            <a:xfrm>
              <a:off x="1224423" y="1916258"/>
              <a:ext cx="9933572" cy="1137556"/>
            </a:xfrm>
            <a:prstGeom prst="rect">
              <a:avLst/>
            </a:prstGeom>
          </p:spPr>
          <p:txBody>
            <a:bodyPr wrap="square">
              <a:spAutoFit/>
            </a:bodyPr>
            <a:lstStyle/>
            <a:p>
              <a:pPr>
                <a:lnSpc>
                  <a:spcPct val="130000"/>
                </a:lnSpc>
              </a:pP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的实践充分证明，改革开放是党和人民大踏步赶上时代的重要法宝，是坚持和发展中国特色社会主义的必由之路，是决定当代中国命运的关键一招，也是决定实现“两个一百年”奋斗目标、实现中华民族伟大复兴的关键一招。</a:t>
              </a:r>
            </a:p>
          </p:txBody>
        </p:sp>
      </p:grpSp>
    </p:spTree>
    <p:extLst>
      <p:ext uri="{BB962C8B-B14F-4D97-AF65-F5344CB8AC3E}">
        <p14:creationId xmlns:p14="http://schemas.microsoft.com/office/powerpoint/2010/main" val="270930987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0-#ppt_w/2"/>
                                          </p:val>
                                        </p:tav>
                                        <p:tav tm="100000">
                                          <p:val>
                                            <p:strVal val="#ppt_x"/>
                                          </p:val>
                                        </p:tav>
                                      </p:tavLst>
                                    </p:anim>
                                    <p:anim calcmode="lin" valueType="num">
                                      <p:cBhvr additive="base">
                                        <p:cTn id="13"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3954929"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习总书记讲话十大金句 </a:t>
            </a:r>
          </a:p>
        </p:txBody>
      </p:sp>
      <p:grpSp>
        <p:nvGrpSpPr>
          <p:cNvPr id="5" name="组合 4">
            <a:extLst>
              <a:ext uri="{FF2B5EF4-FFF2-40B4-BE49-F238E27FC236}">
                <a16:creationId xmlns="" xmlns:a16="http://schemas.microsoft.com/office/drawing/2014/main" id="{A2A5C210-09C5-43BD-8E10-2D7EF2F30E3B}"/>
              </a:ext>
            </a:extLst>
          </p:cNvPr>
          <p:cNvGrpSpPr/>
          <p:nvPr/>
        </p:nvGrpSpPr>
        <p:grpSpPr>
          <a:xfrm>
            <a:off x="901977" y="1155795"/>
            <a:ext cx="10388045" cy="2677339"/>
            <a:chOff x="901977" y="1300972"/>
            <a:chExt cx="10388045" cy="2677339"/>
          </a:xfrm>
        </p:grpSpPr>
        <p:sp>
          <p:nvSpPr>
            <p:cNvPr id="6" name="矩形: 圆角 5">
              <a:extLst>
                <a:ext uri="{FF2B5EF4-FFF2-40B4-BE49-F238E27FC236}">
                  <a16:creationId xmlns="" xmlns:a16="http://schemas.microsoft.com/office/drawing/2014/main" id="{A5B2520C-82C3-4D08-95FB-AB220A06EA46}"/>
                </a:ext>
              </a:extLst>
            </p:cNvPr>
            <p:cNvSpPr/>
            <p:nvPr/>
          </p:nvSpPr>
          <p:spPr>
            <a:xfrm>
              <a:off x="901977" y="1562582"/>
              <a:ext cx="10388045" cy="2415729"/>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 xmlns:a16="http://schemas.microsoft.com/office/drawing/2014/main" id="{736F0515-7EFD-4F4E-8880-20BFB078CEAE}"/>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DA10FD41-0268-4FC5-913E-6263C1C177B3}"/>
                </a:ext>
              </a:extLst>
            </p:cNvPr>
            <p:cNvSpPr/>
            <p:nvPr/>
          </p:nvSpPr>
          <p:spPr>
            <a:xfrm>
              <a:off x="2194931" y="1377916"/>
              <a:ext cx="7802137"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没有可以奉为金科玉律的教科书，也没有可以对中国人民颐指气使的教师爷</a:t>
              </a:r>
              <a:endParaRPr lang="zh-CN" altLang="en-US" b="1" dirty="0">
                <a:solidFill>
                  <a:schemeClr val="bg1"/>
                </a:solidFill>
              </a:endParaRPr>
            </a:p>
          </p:txBody>
        </p:sp>
        <p:sp>
          <p:nvSpPr>
            <p:cNvPr id="9" name="矩形 8">
              <a:extLst>
                <a:ext uri="{FF2B5EF4-FFF2-40B4-BE49-F238E27FC236}">
                  <a16:creationId xmlns="" xmlns:a16="http://schemas.microsoft.com/office/drawing/2014/main" id="{3FA6FE3B-9F45-4BC8-A16B-FECDAD325FE2}"/>
                </a:ext>
              </a:extLst>
            </p:cNvPr>
            <p:cNvSpPr/>
            <p:nvPr/>
          </p:nvSpPr>
          <p:spPr>
            <a:xfrm>
              <a:off x="1224423" y="1877624"/>
              <a:ext cx="9933572" cy="1981696"/>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改革开放</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年的实践启示我们：方向决定前途，道路决定命运。我们要把命运掌握在自己手中，就要有志不改、道不变的坚定。改革开放</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年来，我们党全部理论和实践的主题是坚持和发展中国特色社会主义。在中国这样一个有着</a:t>
              </a:r>
              <a:r>
                <a:rPr lang="en-US" altLang="zh-CN" sz="1600" dirty="0">
                  <a:latin typeface="微软雅黑" panose="020B0503020204020204" pitchFamily="34" charset="-122"/>
                  <a:ea typeface="微软雅黑" panose="020B0503020204020204" pitchFamily="34" charset="-122"/>
                </a:rPr>
                <a:t>5000</a:t>
              </a:r>
              <a:r>
                <a:rPr lang="zh-CN" altLang="en-US" sz="1600" dirty="0">
                  <a:latin typeface="微软雅黑" panose="020B0503020204020204" pitchFamily="34" charset="-122"/>
                  <a:ea typeface="微软雅黑" panose="020B0503020204020204" pitchFamily="34" charset="-122"/>
                </a:rPr>
                <a:t>多年文明史、</a:t>
              </a:r>
              <a:r>
                <a:rPr lang="en-US" altLang="zh-CN" sz="1600" dirty="0">
                  <a:latin typeface="微软雅黑" panose="020B0503020204020204" pitchFamily="34" charset="-122"/>
                  <a:ea typeface="微软雅黑" panose="020B0503020204020204" pitchFamily="34" charset="-122"/>
                </a:rPr>
                <a:t>13</a:t>
              </a:r>
              <a:r>
                <a:rPr lang="zh-CN" altLang="en-US" sz="1600" dirty="0">
                  <a:latin typeface="微软雅黑" panose="020B0503020204020204" pitchFamily="34" charset="-122"/>
                  <a:ea typeface="微软雅黑" panose="020B0503020204020204" pitchFamily="34" charset="-122"/>
                </a:rPr>
                <a:t>亿多人口的大国推进改革发展，没有可以奉为金科玉律的教科书，也没有可以对中国人民颐指气使的教师爷。鲁迅先生说过：“什么是路？就是从没路的地方践踏出来的，从只有荆棘的地方开辟出来的。”中国特色社会主义道路是当代中国大踏步赶上时代、引领时代发展的康庄大道，必须毫不动摇走下去。</a:t>
              </a:r>
            </a:p>
          </p:txBody>
        </p:sp>
      </p:grpSp>
      <p:grpSp>
        <p:nvGrpSpPr>
          <p:cNvPr id="10" name="组合 9">
            <a:extLst>
              <a:ext uri="{FF2B5EF4-FFF2-40B4-BE49-F238E27FC236}">
                <a16:creationId xmlns="" xmlns:a16="http://schemas.microsoft.com/office/drawing/2014/main" id="{E8AA9270-4C8F-4ADE-B0FC-61192446D25C}"/>
              </a:ext>
            </a:extLst>
          </p:cNvPr>
          <p:cNvGrpSpPr/>
          <p:nvPr/>
        </p:nvGrpSpPr>
        <p:grpSpPr>
          <a:xfrm>
            <a:off x="901978" y="4041479"/>
            <a:ext cx="10388045" cy="2405619"/>
            <a:chOff x="901977" y="1300972"/>
            <a:chExt cx="10388045" cy="2405619"/>
          </a:xfrm>
        </p:grpSpPr>
        <p:sp>
          <p:nvSpPr>
            <p:cNvPr id="11" name="矩形: 圆角 10">
              <a:extLst>
                <a:ext uri="{FF2B5EF4-FFF2-40B4-BE49-F238E27FC236}">
                  <a16:creationId xmlns="" xmlns:a16="http://schemas.microsoft.com/office/drawing/2014/main" id="{9FB2C21C-5995-4097-9110-3952DC4526C3}"/>
                </a:ext>
              </a:extLst>
            </p:cNvPr>
            <p:cNvSpPr/>
            <p:nvPr/>
          </p:nvSpPr>
          <p:spPr>
            <a:xfrm>
              <a:off x="901977" y="1562583"/>
              <a:ext cx="10388045" cy="2144008"/>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 xmlns:a16="http://schemas.microsoft.com/office/drawing/2014/main" id="{7CB09BA2-A9C0-4639-9D8B-065A0684A8FA}"/>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F969530E-FBDD-476F-94F9-388C262F402E}"/>
                </a:ext>
              </a:extLst>
            </p:cNvPr>
            <p:cNvSpPr/>
            <p:nvPr/>
          </p:nvSpPr>
          <p:spPr>
            <a:xfrm>
              <a:off x="3002844" y="1377916"/>
              <a:ext cx="6186309"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该改的、能改的我们坚决改，不该改的、不能改的坚决不改</a:t>
              </a:r>
            </a:p>
          </p:txBody>
        </p:sp>
        <p:sp>
          <p:nvSpPr>
            <p:cNvPr id="14" name="矩形 13">
              <a:extLst>
                <a:ext uri="{FF2B5EF4-FFF2-40B4-BE49-F238E27FC236}">
                  <a16:creationId xmlns="" xmlns:a16="http://schemas.microsoft.com/office/drawing/2014/main" id="{7E53C55E-FFE9-409D-B6D7-B95C21FBA6D9}"/>
                </a:ext>
              </a:extLst>
            </p:cNvPr>
            <p:cNvSpPr/>
            <p:nvPr/>
          </p:nvSpPr>
          <p:spPr>
            <a:xfrm>
              <a:off x="1224423" y="1924086"/>
              <a:ext cx="9933572" cy="1661609"/>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前进道路上，我们必须坚持以新时代中国特色社会主义思想和党的十九大精神为指导，增强“四个自信”，牢牢把握改革开放的前进方向。改什么、怎么改必须以是否符合完善和发展中国特色社会主义制度、推进国家治理体系和治理能力现代化的总目标为根本尺度，该改的、能改的我们坚决改，不该改的、不能改的坚决不改。我们要坚持党的基本路线，把以经济建设为中心同坚持四项基本原则、坚持改革开放这两个基本点统一于新时代中国特色社会主义伟大实践，长期坚持，决不动摇。</a:t>
              </a:r>
            </a:p>
          </p:txBody>
        </p:sp>
      </p:grpSp>
    </p:spTree>
    <p:extLst>
      <p:ext uri="{BB962C8B-B14F-4D97-AF65-F5344CB8AC3E}">
        <p14:creationId xmlns:p14="http://schemas.microsoft.com/office/powerpoint/2010/main" val="235495270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0-#ppt_w/2"/>
                                          </p:val>
                                        </p:tav>
                                        <p:tav tm="100000">
                                          <p:val>
                                            <p:strVal val="#ppt_x"/>
                                          </p:val>
                                        </p:tav>
                                      </p:tavLst>
                                    </p:anim>
                                    <p:anim calcmode="lin" valueType="num">
                                      <p:cBhvr additive="base">
                                        <p:cTn id="13"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3954929"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习总书记讲话十大金句 </a:t>
            </a:r>
          </a:p>
        </p:txBody>
      </p:sp>
      <p:grpSp>
        <p:nvGrpSpPr>
          <p:cNvPr id="15" name="组合 14">
            <a:extLst>
              <a:ext uri="{FF2B5EF4-FFF2-40B4-BE49-F238E27FC236}">
                <a16:creationId xmlns="" xmlns:a16="http://schemas.microsoft.com/office/drawing/2014/main" id="{B5E72E56-9A08-4C6C-9D26-6E5BD6A99F0A}"/>
              </a:ext>
            </a:extLst>
          </p:cNvPr>
          <p:cNvGrpSpPr/>
          <p:nvPr/>
        </p:nvGrpSpPr>
        <p:grpSpPr>
          <a:xfrm>
            <a:off x="901977" y="1298035"/>
            <a:ext cx="10388045" cy="2677339"/>
            <a:chOff x="901977" y="1300972"/>
            <a:chExt cx="10388045" cy="2677339"/>
          </a:xfrm>
        </p:grpSpPr>
        <p:sp>
          <p:nvSpPr>
            <p:cNvPr id="16" name="矩形: 圆角 15">
              <a:extLst>
                <a:ext uri="{FF2B5EF4-FFF2-40B4-BE49-F238E27FC236}">
                  <a16:creationId xmlns="" xmlns:a16="http://schemas.microsoft.com/office/drawing/2014/main" id="{D0CECF2E-1808-4FBD-B376-1A8EF76F788D}"/>
                </a:ext>
              </a:extLst>
            </p:cNvPr>
            <p:cNvSpPr/>
            <p:nvPr/>
          </p:nvSpPr>
          <p:spPr>
            <a:xfrm>
              <a:off x="901977" y="1562582"/>
              <a:ext cx="10388045" cy="2415729"/>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 xmlns:a16="http://schemas.microsoft.com/office/drawing/2014/main" id="{8DE473BA-F9AE-423D-BA1E-542CD6524324}"/>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 xmlns:a16="http://schemas.microsoft.com/office/drawing/2014/main" id="{574A2423-7871-4C4A-BE85-F8D78417EDC3}"/>
                </a:ext>
              </a:extLst>
            </p:cNvPr>
            <p:cNvSpPr/>
            <p:nvPr/>
          </p:nvSpPr>
          <p:spPr>
            <a:xfrm>
              <a:off x="3810758" y="1377916"/>
              <a:ext cx="4570482"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改革开放已走过千山万水，但仍需跋山涉水</a:t>
              </a:r>
              <a:endParaRPr lang="zh-CN" altLang="en-US" b="1" dirty="0">
                <a:solidFill>
                  <a:schemeClr val="bg1"/>
                </a:solidFill>
              </a:endParaRPr>
            </a:p>
          </p:txBody>
        </p:sp>
        <p:sp>
          <p:nvSpPr>
            <p:cNvPr id="19" name="矩形 18">
              <a:extLst>
                <a:ext uri="{FF2B5EF4-FFF2-40B4-BE49-F238E27FC236}">
                  <a16:creationId xmlns="" xmlns:a16="http://schemas.microsoft.com/office/drawing/2014/main" id="{0848B15D-7FED-4365-B69F-E3E3C563EDCC}"/>
                </a:ext>
              </a:extLst>
            </p:cNvPr>
            <p:cNvSpPr/>
            <p:nvPr/>
          </p:nvSpPr>
          <p:spPr>
            <a:xfrm>
              <a:off x="1224423" y="1877624"/>
              <a:ext cx="9933572" cy="1981696"/>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古人说：“事者，生于虑，成于务，失于傲。”伟大梦想不是等得来、喊得来的，而是拼出来、干出来的。我们现在所处的，是一个船到中流浪更急、人到半山路更陡的时候，是一个愈进愈难、愈进愈险而又不进则退、非进不可的时候。改革开放已走过千山万水，但仍需跋山涉水，摆在全党全国各族人民面前的使命更光荣、任务更艰巨、挑战更严峻、工作更伟大。在这个千帆竞发、百舸争流的时代，我们绝不能有半点骄傲自满、固步自封，也绝不能有丝毫犹豫不决、徘徊彷徨，必须统揽伟大斗争、伟大工程、伟大事业、伟大梦想，勇立潮头、奋勇搏击。</a:t>
              </a:r>
            </a:p>
          </p:txBody>
        </p:sp>
      </p:grpSp>
      <p:grpSp>
        <p:nvGrpSpPr>
          <p:cNvPr id="20" name="组合 19">
            <a:extLst>
              <a:ext uri="{FF2B5EF4-FFF2-40B4-BE49-F238E27FC236}">
                <a16:creationId xmlns="" xmlns:a16="http://schemas.microsoft.com/office/drawing/2014/main" id="{E52D8142-5B2E-4017-8E36-AB5BDBA278A9}"/>
              </a:ext>
            </a:extLst>
          </p:cNvPr>
          <p:cNvGrpSpPr/>
          <p:nvPr/>
        </p:nvGrpSpPr>
        <p:grpSpPr>
          <a:xfrm>
            <a:off x="901978" y="4275159"/>
            <a:ext cx="10388045" cy="1749721"/>
            <a:chOff x="901977" y="1300972"/>
            <a:chExt cx="10388045" cy="1749721"/>
          </a:xfrm>
        </p:grpSpPr>
        <p:sp>
          <p:nvSpPr>
            <p:cNvPr id="21" name="矩形: 圆角 20">
              <a:extLst>
                <a:ext uri="{FF2B5EF4-FFF2-40B4-BE49-F238E27FC236}">
                  <a16:creationId xmlns="" xmlns:a16="http://schemas.microsoft.com/office/drawing/2014/main" id="{BC17005A-5037-400E-A8D3-2C4EB5AC25D5}"/>
                </a:ext>
              </a:extLst>
            </p:cNvPr>
            <p:cNvSpPr/>
            <p:nvPr/>
          </p:nvSpPr>
          <p:spPr>
            <a:xfrm>
              <a:off x="901977" y="1562583"/>
              <a:ext cx="10388045" cy="1488110"/>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 xmlns:a16="http://schemas.microsoft.com/office/drawing/2014/main" id="{061D1A27-AC4B-417D-9B32-82FD89C91328}"/>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 xmlns:a16="http://schemas.microsoft.com/office/drawing/2014/main" id="{5A1C2967-E86B-462C-92A3-C34A57A3B2B8}"/>
                </a:ext>
              </a:extLst>
            </p:cNvPr>
            <p:cNvSpPr/>
            <p:nvPr/>
          </p:nvSpPr>
          <p:spPr>
            <a:xfrm>
              <a:off x="3162342" y="1377916"/>
              <a:ext cx="5867312"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既要敢为天下先、敢闯敢试，又要积极稳妥、蹄疾步稳</a:t>
              </a:r>
            </a:p>
          </p:txBody>
        </p:sp>
        <p:sp>
          <p:nvSpPr>
            <p:cNvPr id="24" name="矩形 23">
              <a:extLst>
                <a:ext uri="{FF2B5EF4-FFF2-40B4-BE49-F238E27FC236}">
                  <a16:creationId xmlns="" xmlns:a16="http://schemas.microsoft.com/office/drawing/2014/main" id="{282CFE73-8982-4EEC-8AFB-B3D190171AC4}"/>
                </a:ext>
              </a:extLst>
            </p:cNvPr>
            <p:cNvSpPr/>
            <p:nvPr/>
          </p:nvSpPr>
          <p:spPr>
            <a:xfrm>
              <a:off x="1224423" y="1924086"/>
              <a:ext cx="9933572" cy="1021433"/>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rPr>
                <a:t>我们要拿出抓铁有痕、踏石留印的韧劲，以钉钉子精神抓好落实，确保各项重大改革举措落到实处。我们既要敢为天下先、敢闯敢试，又要积极稳妥、蹄疾步稳，把改革发展稳定统一起来，坚持方向不变、道路不偏、力度不减，推动新时代改革开放走得更稳、走得更远。</a:t>
              </a:r>
            </a:p>
          </p:txBody>
        </p:sp>
      </p:grpSp>
    </p:spTree>
    <p:extLst>
      <p:ext uri="{BB962C8B-B14F-4D97-AF65-F5344CB8AC3E}">
        <p14:creationId xmlns:p14="http://schemas.microsoft.com/office/powerpoint/2010/main" val="183449176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750" fill="hold"/>
                                        <p:tgtEl>
                                          <p:spTgt spid="20"/>
                                        </p:tgtEl>
                                        <p:attrNameLst>
                                          <p:attrName>ppt_x</p:attrName>
                                        </p:attrNameLst>
                                      </p:cBhvr>
                                      <p:tavLst>
                                        <p:tav tm="0">
                                          <p:val>
                                            <p:strVal val="0-#ppt_w/2"/>
                                          </p:val>
                                        </p:tav>
                                        <p:tav tm="100000">
                                          <p:val>
                                            <p:strVal val="#ppt_x"/>
                                          </p:val>
                                        </p:tav>
                                      </p:tavLst>
                                    </p:anim>
                                    <p:anim calcmode="lin" valueType="num">
                                      <p:cBhvr additive="base">
                                        <p:cTn id="13"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3954929"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习总书记讲话十大金句 </a:t>
            </a:r>
          </a:p>
        </p:txBody>
      </p:sp>
      <p:grpSp>
        <p:nvGrpSpPr>
          <p:cNvPr id="15" name="组合 14">
            <a:extLst>
              <a:ext uri="{FF2B5EF4-FFF2-40B4-BE49-F238E27FC236}">
                <a16:creationId xmlns="" xmlns:a16="http://schemas.microsoft.com/office/drawing/2014/main" id="{228ED50A-0FB4-48C4-B97C-6D6E54A27C06}"/>
              </a:ext>
            </a:extLst>
          </p:cNvPr>
          <p:cNvGrpSpPr/>
          <p:nvPr/>
        </p:nvGrpSpPr>
        <p:grpSpPr>
          <a:xfrm>
            <a:off x="901977" y="1277751"/>
            <a:ext cx="10388045" cy="2151249"/>
            <a:chOff x="901977" y="1300972"/>
            <a:chExt cx="10388045" cy="2151249"/>
          </a:xfrm>
        </p:grpSpPr>
        <p:sp>
          <p:nvSpPr>
            <p:cNvPr id="16" name="矩形: 圆角 15">
              <a:extLst>
                <a:ext uri="{FF2B5EF4-FFF2-40B4-BE49-F238E27FC236}">
                  <a16:creationId xmlns="" xmlns:a16="http://schemas.microsoft.com/office/drawing/2014/main" id="{9D14853B-5D0A-4B6A-AA48-7F6B18C9F668}"/>
                </a:ext>
              </a:extLst>
            </p:cNvPr>
            <p:cNvSpPr/>
            <p:nvPr/>
          </p:nvSpPr>
          <p:spPr>
            <a:xfrm>
              <a:off x="901977" y="1562582"/>
              <a:ext cx="10388045" cy="1889639"/>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 xmlns:a16="http://schemas.microsoft.com/office/drawing/2014/main" id="{B694287A-D013-4DE9-8319-C16AC9E0E486}"/>
                </a:ext>
              </a:extLst>
            </p:cNvPr>
            <p:cNvSpPr/>
            <p:nvPr/>
          </p:nvSpPr>
          <p:spPr>
            <a:xfrm>
              <a:off x="1772856" y="1300972"/>
              <a:ext cx="8646289" cy="52322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 xmlns:a16="http://schemas.microsoft.com/office/drawing/2014/main" id="{799662DA-81E7-4DC3-BF7C-FD73BED08FE7}"/>
                </a:ext>
              </a:extLst>
            </p:cNvPr>
            <p:cNvSpPr/>
            <p:nvPr/>
          </p:nvSpPr>
          <p:spPr>
            <a:xfrm>
              <a:off x="3926174" y="1377916"/>
              <a:ext cx="4339650"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信仰、信念、信心，任何时候都至关重要</a:t>
              </a:r>
            </a:p>
          </p:txBody>
        </p:sp>
        <p:sp>
          <p:nvSpPr>
            <p:cNvPr id="19" name="矩形 18">
              <a:extLst>
                <a:ext uri="{FF2B5EF4-FFF2-40B4-BE49-F238E27FC236}">
                  <a16:creationId xmlns="" xmlns:a16="http://schemas.microsoft.com/office/drawing/2014/main" id="{26143352-13E5-4932-A958-D0C3F862281B}"/>
                </a:ext>
              </a:extLst>
            </p:cNvPr>
            <p:cNvSpPr/>
            <p:nvPr/>
          </p:nvSpPr>
          <p:spPr>
            <a:xfrm>
              <a:off x="1224423" y="1877624"/>
              <a:ext cx="9933572" cy="1497654"/>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信仰、信念、信心，任何时候都至关重要。小到一个人、一个集体，大到一个政党、一个民族、一个国家，只要有信仰、信念、信心，就会愈挫愈奋、愈战愈勇，否则就会不战自败、不打自垮。无论过去、现在还是将来，对马克思主义的信仰，对中国特色社会主义的信念，对实现中华民族伟大复兴中国梦的信心，都是指引和支撑中国人民站起来、富起来、强起来的强大精神力量。</a:t>
              </a:r>
            </a:p>
          </p:txBody>
        </p:sp>
      </p:grpSp>
      <p:grpSp>
        <p:nvGrpSpPr>
          <p:cNvPr id="20" name="组合 19">
            <a:extLst>
              <a:ext uri="{FF2B5EF4-FFF2-40B4-BE49-F238E27FC236}">
                <a16:creationId xmlns="" xmlns:a16="http://schemas.microsoft.com/office/drawing/2014/main" id="{0A26CAF8-CA5E-4C7E-A666-8B8A7F8D2691}"/>
              </a:ext>
            </a:extLst>
          </p:cNvPr>
          <p:cNvGrpSpPr/>
          <p:nvPr/>
        </p:nvGrpSpPr>
        <p:grpSpPr>
          <a:xfrm>
            <a:off x="901978" y="3921904"/>
            <a:ext cx="10388045" cy="2323199"/>
            <a:chOff x="901977" y="1300972"/>
            <a:chExt cx="10388045" cy="2323199"/>
          </a:xfrm>
        </p:grpSpPr>
        <p:sp>
          <p:nvSpPr>
            <p:cNvPr id="21" name="矩形: 圆角 20">
              <a:extLst>
                <a:ext uri="{FF2B5EF4-FFF2-40B4-BE49-F238E27FC236}">
                  <a16:creationId xmlns="" xmlns:a16="http://schemas.microsoft.com/office/drawing/2014/main" id="{4DA49AEE-A351-4590-A66B-82A680C4445C}"/>
                </a:ext>
              </a:extLst>
            </p:cNvPr>
            <p:cNvSpPr/>
            <p:nvPr/>
          </p:nvSpPr>
          <p:spPr>
            <a:xfrm>
              <a:off x="901977" y="1562582"/>
              <a:ext cx="10388045" cy="2061589"/>
            </a:xfrm>
            <a:prstGeom prst="roundRect">
              <a:avLst>
                <a:gd name="adj" fmla="val 7188"/>
              </a:avLst>
            </a:prstGeom>
            <a:no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 xmlns:a16="http://schemas.microsoft.com/office/drawing/2014/main" id="{642D48A1-EB0C-46BF-9E33-6CDF563E8CB9}"/>
                </a:ext>
              </a:extLst>
            </p:cNvPr>
            <p:cNvSpPr/>
            <p:nvPr/>
          </p:nvSpPr>
          <p:spPr>
            <a:xfrm>
              <a:off x="1772856" y="1300972"/>
              <a:ext cx="8646289" cy="72327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 xmlns:a16="http://schemas.microsoft.com/office/drawing/2014/main" id="{BD2B7630-FF4A-4E44-94EE-856019CB2A9C}"/>
                </a:ext>
              </a:extLst>
            </p:cNvPr>
            <p:cNvSpPr/>
            <p:nvPr/>
          </p:nvSpPr>
          <p:spPr>
            <a:xfrm>
              <a:off x="2079186" y="1333481"/>
              <a:ext cx="8033627" cy="658257"/>
            </a:xfrm>
            <a:prstGeom prst="rect">
              <a:avLst/>
            </a:prstGeom>
          </p:spPr>
          <p:txBody>
            <a:bodyPr wrap="squar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建成社会主义现代化强国，实现中华民族伟大复兴，是一场接力跑，我们要一棒接着一棒跑下去，每一代人都要为下一代人跑出一个好成绩</a:t>
              </a:r>
            </a:p>
          </p:txBody>
        </p:sp>
        <p:sp>
          <p:nvSpPr>
            <p:cNvPr id="24" name="矩形 23">
              <a:extLst>
                <a:ext uri="{FF2B5EF4-FFF2-40B4-BE49-F238E27FC236}">
                  <a16:creationId xmlns="" xmlns:a16="http://schemas.microsoft.com/office/drawing/2014/main" id="{966610A9-9EA4-4BF8-8AF4-8F95721F5371}"/>
                </a:ext>
              </a:extLst>
            </p:cNvPr>
            <p:cNvSpPr/>
            <p:nvPr/>
          </p:nvSpPr>
          <p:spPr>
            <a:xfrm>
              <a:off x="1224423" y="2034407"/>
              <a:ext cx="9933572" cy="1497654"/>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建成社会主义现代化强国，实现中华民族伟大复兴，是一场接力跑，我们要一棒接着一棒跑下去，每一代人都要为下一代人跑出一个好成绩。全党全国各族人民要更加紧密地团结在党中央周围，高举中国特色社会主义伟大旗帜，不忘初心，牢记使命，将改革开放进行到底，不断实现人民对美好生活的向往，在新时代创造中华民族新的更大奇迹！创造让世界刮目相看的新的更大奇迹！</a:t>
              </a:r>
            </a:p>
          </p:txBody>
        </p:sp>
      </p:grpSp>
    </p:spTree>
    <p:extLst>
      <p:ext uri="{BB962C8B-B14F-4D97-AF65-F5344CB8AC3E}">
        <p14:creationId xmlns:p14="http://schemas.microsoft.com/office/powerpoint/2010/main" val="305209382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750" fill="hold"/>
                                        <p:tgtEl>
                                          <p:spTgt spid="20"/>
                                        </p:tgtEl>
                                        <p:attrNameLst>
                                          <p:attrName>ppt_x</p:attrName>
                                        </p:attrNameLst>
                                      </p:cBhvr>
                                      <p:tavLst>
                                        <p:tav tm="0">
                                          <p:val>
                                            <p:strVal val="0-#ppt_w/2"/>
                                          </p:val>
                                        </p:tav>
                                        <p:tav tm="100000">
                                          <p:val>
                                            <p:strVal val="#ppt_x"/>
                                          </p:val>
                                        </p:tav>
                                      </p:tavLst>
                                    </p:anim>
                                    <p:anim calcmode="lin" valueType="num">
                                      <p:cBhvr additive="base">
                                        <p:cTn id="13"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sp>
        <p:nvSpPr>
          <p:cNvPr id="51"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936850" y="3213498"/>
            <a:ext cx="8318304" cy="8925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5200" b="1" spc="300" dirty="0">
                <a:ln cmpd="sng">
                  <a:noFill/>
                  <a:prstDash val="solid"/>
                </a:ln>
                <a:solidFill>
                  <a:schemeClr val="accent1"/>
                </a:solidFill>
                <a:latin typeface="微软雅黑" panose="020B0503020204020204" pitchFamily="34" charset="-122"/>
                <a:ea typeface="微软雅黑" panose="020B0503020204020204" pitchFamily="34" charset="-122"/>
              </a:rPr>
              <a:t>总书记讲话精神心得体会 </a:t>
            </a:r>
          </a:p>
        </p:txBody>
      </p:sp>
      <p:grpSp>
        <p:nvGrpSpPr>
          <p:cNvPr id="52" name="组合 51"/>
          <p:cNvGrpSpPr/>
          <p:nvPr/>
        </p:nvGrpSpPr>
        <p:grpSpPr>
          <a:xfrm>
            <a:off x="4737100" y="2503174"/>
            <a:ext cx="2717800" cy="461665"/>
            <a:chOff x="4737100" y="3090816"/>
            <a:chExt cx="2717800" cy="461665"/>
          </a:xfrm>
        </p:grpSpPr>
        <p:sp>
          <p:nvSpPr>
            <p:cNvPr id="53" name="圆角矩形 52"/>
            <p:cNvSpPr/>
            <p:nvPr/>
          </p:nvSpPr>
          <p:spPr>
            <a:xfrm>
              <a:off x="4737100" y="3094623"/>
              <a:ext cx="2717800" cy="454051"/>
            </a:xfrm>
            <a:prstGeom prst="roundRect">
              <a:avLst>
                <a:gd name="adj" fmla="val 50000"/>
              </a:avLst>
            </a:pr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sp>
          <p:nvSpPr>
            <p:cNvPr id="5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5234225" y="3090816"/>
              <a:ext cx="1723549" cy="461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2400" b="1" spc="600" dirty="0">
                  <a:ln cmpd="sng">
                    <a:noFill/>
                    <a:prstDash val="solid"/>
                  </a:ln>
                  <a:solidFill>
                    <a:schemeClr val="bg1"/>
                  </a:solidFill>
                  <a:latin typeface="微软雅黑" panose="020B0503020204020204" pitchFamily="34" charset="-122"/>
                  <a:ea typeface="微软雅黑" panose="020B0503020204020204" pitchFamily="34" charset="-122"/>
                </a:rPr>
                <a:t>第四部分</a:t>
              </a:r>
            </a:p>
          </p:txBody>
        </p:sp>
      </p:grpSp>
      <p:grpSp>
        <p:nvGrpSpPr>
          <p:cNvPr id="55" name="组合 54">
            <a:extLst>
              <a:ext uri="{FF2B5EF4-FFF2-40B4-BE49-F238E27FC236}">
                <a16:creationId xmlns="" xmlns:a16="http://schemas.microsoft.com/office/drawing/2014/main" id="{24A44E89-A26A-4B0D-984C-2079CB28D0C2}"/>
              </a:ext>
            </a:extLst>
          </p:cNvPr>
          <p:cNvGrpSpPr/>
          <p:nvPr/>
        </p:nvGrpSpPr>
        <p:grpSpPr>
          <a:xfrm>
            <a:off x="5283925" y="601158"/>
            <a:ext cx="1624150" cy="1624150"/>
            <a:chOff x="1030287" y="1469188"/>
            <a:chExt cx="2892425" cy="2892425"/>
          </a:xfrm>
        </p:grpSpPr>
        <p:sp>
          <p:nvSpPr>
            <p:cNvPr id="56" name="PA_任意多边形 5">
              <a:extLst>
                <a:ext uri="{FF2B5EF4-FFF2-40B4-BE49-F238E27FC236}">
                  <a16:creationId xmlns="" xmlns:a16="http://schemas.microsoft.com/office/drawing/2014/main" id="{3E1B9D2A-3966-44FF-BFCC-C7733C9AC977}"/>
                </a:ext>
              </a:extLst>
            </p:cNvPr>
            <p:cNvSpPr>
              <a:spLocks/>
            </p:cNvSpPr>
            <p:nvPr>
              <p:custDataLst>
                <p:tags r:id="rId1"/>
              </p:custDataLst>
            </p:nvPr>
          </p:nvSpPr>
          <p:spPr bwMode="auto">
            <a:xfrm>
              <a:off x="1652727" y="2056256"/>
              <a:ext cx="1704694" cy="1489688"/>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grpSp>
          <p:nvGrpSpPr>
            <p:cNvPr id="57" name="组合 56">
              <a:extLst>
                <a:ext uri="{FF2B5EF4-FFF2-40B4-BE49-F238E27FC236}">
                  <a16:creationId xmlns="" xmlns:a16="http://schemas.microsoft.com/office/drawing/2014/main" id="{D321BA25-775B-4DC4-9FC4-180F165FAF16}"/>
                </a:ext>
              </a:extLst>
            </p:cNvPr>
            <p:cNvGrpSpPr/>
            <p:nvPr/>
          </p:nvGrpSpPr>
          <p:grpSpPr>
            <a:xfrm>
              <a:off x="1030287" y="1469188"/>
              <a:ext cx="2892425" cy="2892425"/>
              <a:chOff x="5145087" y="1778000"/>
              <a:chExt cx="2892425" cy="2892425"/>
            </a:xfrm>
          </p:grpSpPr>
          <p:grpSp>
            <p:nvGrpSpPr>
              <p:cNvPr id="58" name="组合 57">
                <a:extLst>
                  <a:ext uri="{FF2B5EF4-FFF2-40B4-BE49-F238E27FC236}">
                    <a16:creationId xmlns="" xmlns:a16="http://schemas.microsoft.com/office/drawing/2014/main" id="{74A7CE72-5A85-44F2-B226-88629AC431F3}"/>
                  </a:ext>
                </a:extLst>
              </p:cNvPr>
              <p:cNvGrpSpPr/>
              <p:nvPr/>
            </p:nvGrpSpPr>
            <p:grpSpPr>
              <a:xfrm>
                <a:off x="5145087" y="1778000"/>
                <a:ext cx="2892425" cy="2892425"/>
                <a:chOff x="5145087" y="1778000"/>
                <a:chExt cx="2892425" cy="2892425"/>
              </a:xfrm>
            </p:grpSpPr>
            <p:sp>
              <p:nvSpPr>
                <p:cNvPr id="75" name="任意多边形: 形状 33">
                  <a:extLst>
                    <a:ext uri="{FF2B5EF4-FFF2-40B4-BE49-F238E27FC236}">
                      <a16:creationId xmlns="" xmlns:a16="http://schemas.microsoft.com/office/drawing/2014/main" id="{1ABF741E-A429-441C-9BC0-28C3BBF0D9EF}"/>
                    </a:ext>
                  </a:extLst>
                </p:cNvPr>
                <p:cNvSpPr/>
                <p:nvPr/>
              </p:nvSpPr>
              <p:spPr>
                <a:xfrm rot="-5400000">
                  <a:off x="532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形状 34">
                  <a:extLst>
                    <a:ext uri="{FF2B5EF4-FFF2-40B4-BE49-F238E27FC236}">
                      <a16:creationId xmlns="" xmlns:a16="http://schemas.microsoft.com/office/drawing/2014/main" id="{D25EF603-1F33-4C15-85E3-CEF70ECC4DE6}"/>
                    </a:ext>
                  </a:extLst>
                </p:cNvPr>
                <p:cNvSpPr/>
                <p:nvPr/>
              </p:nvSpPr>
              <p:spPr>
                <a:xfrm rot="-3600000">
                  <a:off x="5491448"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形状 35">
                  <a:extLst>
                    <a:ext uri="{FF2B5EF4-FFF2-40B4-BE49-F238E27FC236}">
                      <a16:creationId xmlns="" xmlns:a16="http://schemas.microsoft.com/office/drawing/2014/main" id="{84E8BA52-2B1B-41DD-BB0B-268BF2479B54}"/>
                    </a:ext>
                  </a:extLst>
                </p:cNvPr>
                <p:cNvSpPr/>
                <p:nvPr/>
              </p:nvSpPr>
              <p:spPr>
                <a:xfrm rot="-1800000">
                  <a:off x="595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形状 36">
                  <a:extLst>
                    <a:ext uri="{FF2B5EF4-FFF2-40B4-BE49-F238E27FC236}">
                      <a16:creationId xmlns="" xmlns:a16="http://schemas.microsoft.com/office/drawing/2014/main" id="{C154902B-366A-4885-95F8-F8750B6A5D05}"/>
                    </a:ext>
                  </a:extLst>
                </p:cNvPr>
                <p:cNvSpPr/>
                <p:nvPr/>
              </p:nvSpPr>
              <p:spPr>
                <a:xfrm>
                  <a:off x="6591300" y="177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37">
                  <a:extLst>
                    <a:ext uri="{FF2B5EF4-FFF2-40B4-BE49-F238E27FC236}">
                      <a16:creationId xmlns="" xmlns:a16="http://schemas.microsoft.com/office/drawing/2014/main" id="{0C1EBE1C-BBEE-4F90-9733-3DCAB01D270A}"/>
                    </a:ext>
                  </a:extLst>
                </p:cNvPr>
                <p:cNvSpPr/>
                <p:nvPr/>
              </p:nvSpPr>
              <p:spPr>
                <a:xfrm rot="1800000">
                  <a:off x="722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38">
                  <a:extLst>
                    <a:ext uri="{FF2B5EF4-FFF2-40B4-BE49-F238E27FC236}">
                      <a16:creationId xmlns="" xmlns:a16="http://schemas.microsoft.com/office/drawing/2014/main" id="{843051B0-B5DB-4562-846C-54C181969826}"/>
                    </a:ext>
                  </a:extLst>
                </p:cNvPr>
                <p:cNvSpPr/>
                <p:nvPr/>
              </p:nvSpPr>
              <p:spPr>
                <a:xfrm rot="3600000">
                  <a:off x="7691152"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39">
                  <a:extLst>
                    <a:ext uri="{FF2B5EF4-FFF2-40B4-BE49-F238E27FC236}">
                      <a16:creationId xmlns="" xmlns:a16="http://schemas.microsoft.com/office/drawing/2014/main" id="{A5B52B33-9AC1-4B44-9DF8-BB51620990F8}"/>
                    </a:ext>
                  </a:extLst>
                </p:cNvPr>
                <p:cNvSpPr/>
                <p:nvPr/>
              </p:nvSpPr>
              <p:spPr>
                <a:xfrm rot="5400000">
                  <a:off x="786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40">
                  <a:extLst>
                    <a:ext uri="{FF2B5EF4-FFF2-40B4-BE49-F238E27FC236}">
                      <a16:creationId xmlns="" xmlns:a16="http://schemas.microsoft.com/office/drawing/2014/main" id="{051629EF-EB78-4B9A-8F77-96F15B3775E2}"/>
                    </a:ext>
                  </a:extLst>
                </p:cNvPr>
                <p:cNvSpPr/>
                <p:nvPr/>
              </p:nvSpPr>
              <p:spPr>
                <a:xfrm rot="7200000">
                  <a:off x="7691152"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41">
                  <a:extLst>
                    <a:ext uri="{FF2B5EF4-FFF2-40B4-BE49-F238E27FC236}">
                      <a16:creationId xmlns="" xmlns:a16="http://schemas.microsoft.com/office/drawing/2014/main" id="{145A6767-9735-47AA-B8DD-B7FC26304AA8}"/>
                    </a:ext>
                  </a:extLst>
                </p:cNvPr>
                <p:cNvSpPr/>
                <p:nvPr/>
              </p:nvSpPr>
              <p:spPr>
                <a:xfrm rot="9000000">
                  <a:off x="722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形状 42">
                  <a:extLst>
                    <a:ext uri="{FF2B5EF4-FFF2-40B4-BE49-F238E27FC236}">
                      <a16:creationId xmlns="" xmlns:a16="http://schemas.microsoft.com/office/drawing/2014/main" id="{462141A9-47B0-4CD2-81F5-7B6C71424F4E}"/>
                    </a:ext>
                  </a:extLst>
                </p:cNvPr>
                <p:cNvSpPr/>
                <p:nvPr/>
              </p:nvSpPr>
              <p:spPr>
                <a:xfrm rot="10800000">
                  <a:off x="6591300" y="431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形状 43">
                  <a:extLst>
                    <a:ext uri="{FF2B5EF4-FFF2-40B4-BE49-F238E27FC236}">
                      <a16:creationId xmlns="" xmlns:a16="http://schemas.microsoft.com/office/drawing/2014/main" id="{A03AB864-F3D6-4D11-A7E6-8E49F1279A76}"/>
                    </a:ext>
                  </a:extLst>
                </p:cNvPr>
                <p:cNvSpPr/>
                <p:nvPr/>
              </p:nvSpPr>
              <p:spPr>
                <a:xfrm rot="12600000">
                  <a:off x="595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44">
                  <a:extLst>
                    <a:ext uri="{FF2B5EF4-FFF2-40B4-BE49-F238E27FC236}">
                      <a16:creationId xmlns="" xmlns:a16="http://schemas.microsoft.com/office/drawing/2014/main" id="{5F4F355C-0033-418B-BEFA-1E5E9D53ACC7}"/>
                    </a:ext>
                  </a:extLst>
                </p:cNvPr>
                <p:cNvSpPr/>
                <p:nvPr/>
              </p:nvSpPr>
              <p:spPr>
                <a:xfrm rot="14400000">
                  <a:off x="5491448"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任意多边形: 形状 21">
                <a:extLst>
                  <a:ext uri="{FF2B5EF4-FFF2-40B4-BE49-F238E27FC236}">
                    <a16:creationId xmlns="" xmlns:a16="http://schemas.microsoft.com/office/drawing/2014/main" id="{433222DB-27A1-4CD1-9BFA-69E8B70907AE}"/>
                  </a:ext>
                </a:extLst>
              </p:cNvPr>
              <p:cNvSpPr/>
              <p:nvPr/>
            </p:nvSpPr>
            <p:spPr>
              <a:xfrm rot="-4500000">
                <a:off x="5425910"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22">
                <a:extLst>
                  <a:ext uri="{FF2B5EF4-FFF2-40B4-BE49-F238E27FC236}">
                    <a16:creationId xmlns="" xmlns:a16="http://schemas.microsoft.com/office/drawing/2014/main" id="{A438D572-EA43-429D-81B2-F099B5F7E697}"/>
                  </a:ext>
                </a:extLst>
              </p:cNvPr>
              <p:cNvSpPr/>
              <p:nvPr/>
            </p:nvSpPr>
            <p:spPr>
              <a:xfrm rot="-2700000">
                <a:off x="5738175"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23">
                <a:extLst>
                  <a:ext uri="{FF2B5EF4-FFF2-40B4-BE49-F238E27FC236}">
                    <a16:creationId xmlns="" xmlns:a16="http://schemas.microsoft.com/office/drawing/2014/main" id="{78F0BD27-4809-481F-99E3-B3EFA23EE03A}"/>
                  </a:ext>
                </a:extLst>
              </p:cNvPr>
              <p:cNvSpPr/>
              <p:nvPr/>
            </p:nvSpPr>
            <p:spPr>
              <a:xfrm rot="-900000">
                <a:off x="6279034"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24">
                <a:extLst>
                  <a:ext uri="{FF2B5EF4-FFF2-40B4-BE49-F238E27FC236}">
                    <a16:creationId xmlns="" xmlns:a16="http://schemas.microsoft.com/office/drawing/2014/main" id="{FB13A909-9CB0-497F-A4F8-5721888EABC3}"/>
                  </a:ext>
                </a:extLst>
              </p:cNvPr>
              <p:cNvSpPr/>
              <p:nvPr/>
            </p:nvSpPr>
            <p:spPr>
              <a:xfrm rot="900000">
                <a:off x="6903565"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25">
                <a:extLst>
                  <a:ext uri="{FF2B5EF4-FFF2-40B4-BE49-F238E27FC236}">
                    <a16:creationId xmlns="" xmlns:a16="http://schemas.microsoft.com/office/drawing/2014/main" id="{4CB4EE13-E830-4C92-8B4E-29415ABDFF52}"/>
                  </a:ext>
                </a:extLst>
              </p:cNvPr>
              <p:cNvSpPr/>
              <p:nvPr/>
            </p:nvSpPr>
            <p:spPr>
              <a:xfrm rot="2700000">
                <a:off x="7444424"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26">
                <a:extLst>
                  <a:ext uri="{FF2B5EF4-FFF2-40B4-BE49-F238E27FC236}">
                    <a16:creationId xmlns="" xmlns:a16="http://schemas.microsoft.com/office/drawing/2014/main" id="{19C314E1-CCA5-48FB-BAAF-6FE4C446A1DD}"/>
                  </a:ext>
                </a:extLst>
              </p:cNvPr>
              <p:cNvSpPr/>
              <p:nvPr/>
            </p:nvSpPr>
            <p:spPr>
              <a:xfrm rot="4500000">
                <a:off x="7756689"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27">
                <a:extLst>
                  <a:ext uri="{FF2B5EF4-FFF2-40B4-BE49-F238E27FC236}">
                    <a16:creationId xmlns="" xmlns:a16="http://schemas.microsoft.com/office/drawing/2014/main" id="{E8FDAF45-6629-4CCC-B03C-8F6482F1ECD4}"/>
                  </a:ext>
                </a:extLst>
              </p:cNvPr>
              <p:cNvSpPr/>
              <p:nvPr/>
            </p:nvSpPr>
            <p:spPr>
              <a:xfrm rot="6300000">
                <a:off x="7756689"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28">
                <a:extLst>
                  <a:ext uri="{FF2B5EF4-FFF2-40B4-BE49-F238E27FC236}">
                    <a16:creationId xmlns="" xmlns:a16="http://schemas.microsoft.com/office/drawing/2014/main" id="{A8221490-3F2E-429D-B60D-6E9676E3A818}"/>
                  </a:ext>
                </a:extLst>
              </p:cNvPr>
              <p:cNvSpPr/>
              <p:nvPr/>
            </p:nvSpPr>
            <p:spPr>
              <a:xfrm rot="8100000">
                <a:off x="7444424"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29">
                <a:extLst>
                  <a:ext uri="{FF2B5EF4-FFF2-40B4-BE49-F238E27FC236}">
                    <a16:creationId xmlns="" xmlns:a16="http://schemas.microsoft.com/office/drawing/2014/main" id="{B72E6290-726A-40DD-A584-8B1B23FB6D27}"/>
                  </a:ext>
                </a:extLst>
              </p:cNvPr>
              <p:cNvSpPr/>
              <p:nvPr/>
            </p:nvSpPr>
            <p:spPr>
              <a:xfrm rot="9900000">
                <a:off x="6903565"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30">
                <a:extLst>
                  <a:ext uri="{FF2B5EF4-FFF2-40B4-BE49-F238E27FC236}">
                    <a16:creationId xmlns="" xmlns:a16="http://schemas.microsoft.com/office/drawing/2014/main" id="{99947B80-DBF1-4B37-9EB3-7526BC2F9BDC}"/>
                  </a:ext>
                </a:extLst>
              </p:cNvPr>
              <p:cNvSpPr/>
              <p:nvPr/>
            </p:nvSpPr>
            <p:spPr>
              <a:xfrm rot="11700000">
                <a:off x="6279034"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31">
                <a:extLst>
                  <a:ext uri="{FF2B5EF4-FFF2-40B4-BE49-F238E27FC236}">
                    <a16:creationId xmlns="" xmlns:a16="http://schemas.microsoft.com/office/drawing/2014/main" id="{62622B75-B248-4DD1-9235-21581B16A51B}"/>
                  </a:ext>
                </a:extLst>
              </p:cNvPr>
              <p:cNvSpPr/>
              <p:nvPr/>
            </p:nvSpPr>
            <p:spPr>
              <a:xfrm rot="13500000">
                <a:off x="5738175"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形状 32">
                <a:extLst>
                  <a:ext uri="{FF2B5EF4-FFF2-40B4-BE49-F238E27FC236}">
                    <a16:creationId xmlns="" xmlns:a16="http://schemas.microsoft.com/office/drawing/2014/main" id="{A0F77072-CB54-4A2A-B10A-399599A23E88}"/>
                  </a:ext>
                </a:extLst>
              </p:cNvPr>
              <p:cNvSpPr/>
              <p:nvPr/>
            </p:nvSpPr>
            <p:spPr>
              <a:xfrm rot="15300000">
                <a:off x="5425910"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6" name="组合 45">
            <a:extLst>
              <a:ext uri="{FF2B5EF4-FFF2-40B4-BE49-F238E27FC236}">
                <a16:creationId xmlns="" xmlns:a16="http://schemas.microsoft.com/office/drawing/2014/main" id="{217F01F4-76F0-4EC6-B992-4DF735DBEDCA}"/>
              </a:ext>
            </a:extLst>
          </p:cNvPr>
          <p:cNvGrpSpPr/>
          <p:nvPr/>
        </p:nvGrpSpPr>
        <p:grpSpPr>
          <a:xfrm>
            <a:off x="0" y="3267599"/>
            <a:ext cx="12192000" cy="3599117"/>
            <a:chOff x="0" y="3267599"/>
            <a:chExt cx="12192000" cy="3599117"/>
          </a:xfrm>
        </p:grpSpPr>
        <p:grpSp>
          <p:nvGrpSpPr>
            <p:cNvPr id="47" name="组合 46">
              <a:extLst>
                <a:ext uri="{FF2B5EF4-FFF2-40B4-BE49-F238E27FC236}">
                  <a16:creationId xmlns="" xmlns:a16="http://schemas.microsoft.com/office/drawing/2014/main" id="{0D7EDC6E-281E-4260-869F-E0A7EACD84E5}"/>
                </a:ext>
              </a:extLst>
            </p:cNvPr>
            <p:cNvGrpSpPr/>
            <p:nvPr/>
          </p:nvGrpSpPr>
          <p:grpSpPr>
            <a:xfrm>
              <a:off x="0" y="4428518"/>
              <a:ext cx="12192000" cy="2438198"/>
              <a:chOff x="0" y="4428518"/>
              <a:chExt cx="12192000" cy="2438198"/>
            </a:xfrm>
          </p:grpSpPr>
          <p:pic>
            <p:nvPicPr>
              <p:cNvPr id="88" name="图片 87">
                <a:extLst>
                  <a:ext uri="{FF2B5EF4-FFF2-40B4-BE49-F238E27FC236}">
                    <a16:creationId xmlns="" xmlns:a16="http://schemas.microsoft.com/office/drawing/2014/main" id="{47A05D38-0AB6-451B-B8EB-85B9BBD71A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89" name="图片 88">
                <a:extLst>
                  <a:ext uri="{FF2B5EF4-FFF2-40B4-BE49-F238E27FC236}">
                    <a16:creationId xmlns="" xmlns:a16="http://schemas.microsoft.com/office/drawing/2014/main" id="{5A145FB0-136E-45F2-9B74-4646FA0398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48" name="图片 47">
              <a:extLst>
                <a:ext uri="{FF2B5EF4-FFF2-40B4-BE49-F238E27FC236}">
                  <a16:creationId xmlns="" xmlns:a16="http://schemas.microsoft.com/office/drawing/2014/main" id="{EFF7AAF5-9CA6-4F61-BDCC-F71A0E5BA730}"/>
                </a:ext>
              </a:extLst>
            </p:cNvPr>
            <p:cNvPicPr>
              <a:picLocks noChangeAspect="1"/>
            </p:cNvPicPr>
            <p:nvPr/>
          </p:nvPicPr>
          <p:blipFill rotWithShape="1">
            <a:blip r:embed="rId10">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49" name="组合 48">
              <a:extLst>
                <a:ext uri="{FF2B5EF4-FFF2-40B4-BE49-F238E27FC236}">
                  <a16:creationId xmlns="" xmlns:a16="http://schemas.microsoft.com/office/drawing/2014/main" id="{A46BDD5D-4ED8-4ECB-9150-069606F1817C}"/>
                </a:ext>
              </a:extLst>
            </p:cNvPr>
            <p:cNvGrpSpPr/>
            <p:nvPr/>
          </p:nvGrpSpPr>
          <p:grpSpPr>
            <a:xfrm>
              <a:off x="0" y="3267599"/>
              <a:ext cx="4025900" cy="3590401"/>
              <a:chOff x="0" y="2699657"/>
              <a:chExt cx="4634249" cy="4132943"/>
            </a:xfrm>
          </p:grpSpPr>
          <p:pic>
            <p:nvPicPr>
              <p:cNvPr id="50" name="图片 49">
                <a:extLst>
                  <a:ext uri="{FF2B5EF4-FFF2-40B4-BE49-F238E27FC236}">
                    <a16:creationId xmlns="" xmlns:a16="http://schemas.microsoft.com/office/drawing/2014/main" id="{61E02085-4A95-494D-A9AA-96D463A17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87" name="图片 86">
                <a:extLst>
                  <a:ext uri="{FF2B5EF4-FFF2-40B4-BE49-F238E27FC236}">
                    <a16:creationId xmlns="" xmlns:a16="http://schemas.microsoft.com/office/drawing/2014/main" id="{35E0F1D1-092D-4479-BE5B-3CB5B5A583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spTree>
    <p:extLst>
      <p:ext uri="{BB962C8B-B14F-4D97-AF65-F5344CB8AC3E}">
        <p14:creationId xmlns:p14="http://schemas.microsoft.com/office/powerpoint/2010/main" val="60779282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750"/>
                                        <p:tgtEl>
                                          <p:spTgt spid="51"/>
                                        </p:tgtEl>
                                      </p:cBhvr>
                                    </p:animEffect>
                                    <p:anim calcmode="lin" valueType="num">
                                      <p:cBhvr>
                                        <p:cTn id="18" dur="750" fill="hold"/>
                                        <p:tgtEl>
                                          <p:spTgt spid="51"/>
                                        </p:tgtEl>
                                        <p:attrNameLst>
                                          <p:attrName>ppt_x</p:attrName>
                                        </p:attrNameLst>
                                      </p:cBhvr>
                                      <p:tavLst>
                                        <p:tav tm="0">
                                          <p:val>
                                            <p:strVal val="#ppt_x"/>
                                          </p:val>
                                        </p:tav>
                                        <p:tav tm="100000">
                                          <p:val>
                                            <p:strVal val="#ppt_x"/>
                                          </p:val>
                                        </p:tav>
                                      </p:tavLst>
                                    </p:anim>
                                    <p:anim calcmode="lin" valueType="num">
                                      <p:cBhvr>
                                        <p:cTn id="19"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3140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总书记讲话精神心得体会 </a:t>
            </a:r>
          </a:p>
        </p:txBody>
      </p:sp>
      <p:sp>
        <p:nvSpPr>
          <p:cNvPr id="5" name="矩形 4">
            <a:extLst>
              <a:ext uri="{FF2B5EF4-FFF2-40B4-BE49-F238E27FC236}">
                <a16:creationId xmlns="" xmlns:a16="http://schemas.microsoft.com/office/drawing/2014/main" id="{C02CF823-40C7-49BC-B5C7-9C45092F29C1}"/>
              </a:ext>
            </a:extLst>
          </p:cNvPr>
          <p:cNvSpPr/>
          <p:nvPr/>
        </p:nvSpPr>
        <p:spPr>
          <a:xfrm>
            <a:off x="4914194" y="2112128"/>
            <a:ext cx="6977769" cy="2938048"/>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indent="457200">
              <a:lnSpc>
                <a:spcPct val="130000"/>
              </a:lnSpc>
            </a:pPr>
            <a:r>
              <a:rPr lang="zh-CN" altLang="en-US" b="1" dirty="0">
                <a:solidFill>
                  <a:schemeClr val="accent1"/>
                </a:solidFill>
                <a:latin typeface="微软雅黑" panose="020B0503020204020204" pitchFamily="34" charset="-122"/>
                <a:ea typeface="微软雅黑" panose="020B0503020204020204" pitchFamily="34" charset="-122"/>
              </a:rPr>
              <a:t>改革开放是我国的基本国策，是推动社会发展的根本动力，是决定当代中国命运的关键一招。</a:t>
            </a:r>
            <a:r>
              <a:rPr lang="zh-CN" altLang="en-US" dirty="0">
                <a:latin typeface="微软雅黑" panose="020B0503020204020204" pitchFamily="34" charset="-122"/>
                <a:ea typeface="微软雅黑" panose="020B0503020204020204" pitchFamily="34" charset="-122"/>
              </a:rPr>
              <a:t>改革开放</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年，深刻而全面地改变了中国。习近平总书记在庆祝改革开放</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周年大会上讲话，高瞻远瞩、思想深邃、内涵丰富，充分肯定了中国</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来的发展历程，强调要高举新时代改革开放旗帜，把改革开放不断推向深入，提出了深化改革开放、推动高质量发展、提高发展平衡性和协调性等方面的工作要求，闪烁着马克思主义的真理光芒，为我们在新时代推动改革开放再出发进一步指明了前进方向、提供了根本遵循。  </a:t>
            </a:r>
          </a:p>
        </p:txBody>
      </p:sp>
      <p:pic>
        <p:nvPicPr>
          <p:cNvPr id="6" name="图片 5">
            <a:extLst>
              <a:ext uri="{FF2B5EF4-FFF2-40B4-BE49-F238E27FC236}">
                <a16:creationId xmlns="" xmlns:a16="http://schemas.microsoft.com/office/drawing/2014/main" id="{891952DC-B940-4B25-A573-8D9BE0B9F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2" t="8445" r="8248" b="7665"/>
          <a:stretch/>
        </p:blipFill>
        <p:spPr>
          <a:xfrm>
            <a:off x="616709" y="1690045"/>
            <a:ext cx="3681357" cy="3782215"/>
          </a:xfrm>
          <a:prstGeom prst="rect">
            <a:avLst/>
          </a:prstGeom>
        </p:spPr>
      </p:pic>
    </p:spTree>
    <p:extLst>
      <p:ext uri="{BB962C8B-B14F-4D97-AF65-F5344CB8AC3E}">
        <p14:creationId xmlns:p14="http://schemas.microsoft.com/office/powerpoint/2010/main" val="161304235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3140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总书记讲话精神心得体会 </a:t>
            </a:r>
          </a:p>
        </p:txBody>
      </p:sp>
      <p:grpSp>
        <p:nvGrpSpPr>
          <p:cNvPr id="5" name="组合 4">
            <a:extLst>
              <a:ext uri="{FF2B5EF4-FFF2-40B4-BE49-F238E27FC236}">
                <a16:creationId xmlns="" xmlns:a16="http://schemas.microsoft.com/office/drawing/2014/main" id="{FFA96D8E-73E1-446E-9E51-759CD5E6E94C}"/>
              </a:ext>
            </a:extLst>
          </p:cNvPr>
          <p:cNvGrpSpPr/>
          <p:nvPr/>
        </p:nvGrpSpPr>
        <p:grpSpPr>
          <a:xfrm>
            <a:off x="996054" y="2792254"/>
            <a:ext cx="10199892" cy="2830107"/>
            <a:chOff x="1524000" y="2374900"/>
            <a:chExt cx="9251950" cy="3168650"/>
          </a:xfrm>
        </p:grpSpPr>
        <p:sp>
          <p:nvSpPr>
            <p:cNvPr id="6" name="矩形 5">
              <a:extLst>
                <a:ext uri="{FF2B5EF4-FFF2-40B4-BE49-F238E27FC236}">
                  <a16:creationId xmlns="" xmlns:a16="http://schemas.microsoft.com/office/drawing/2014/main" id="{E8C700B8-41D8-41B9-B41B-EDCC4639AD7E}"/>
                </a:ext>
              </a:extLst>
            </p:cNvPr>
            <p:cNvSpPr/>
            <p:nvPr/>
          </p:nvSpPr>
          <p:spPr>
            <a:xfrm>
              <a:off x="1524000" y="2374900"/>
              <a:ext cx="76200" cy="31686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A8146C9B-EBAD-4D71-8C00-60B20D09F505}"/>
                </a:ext>
              </a:extLst>
            </p:cNvPr>
            <p:cNvSpPr/>
            <p:nvPr/>
          </p:nvSpPr>
          <p:spPr>
            <a:xfrm>
              <a:off x="1600200" y="2374900"/>
              <a:ext cx="9099550" cy="316865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 xmlns:a16="http://schemas.microsoft.com/office/drawing/2014/main" id="{AD54BBA7-CF25-47D5-A863-6A4BB362C30A}"/>
                </a:ext>
              </a:extLst>
            </p:cNvPr>
            <p:cNvSpPr/>
            <p:nvPr/>
          </p:nvSpPr>
          <p:spPr>
            <a:xfrm>
              <a:off x="10699750" y="2374900"/>
              <a:ext cx="76200" cy="31686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 xmlns:a16="http://schemas.microsoft.com/office/drawing/2014/main" id="{11B66270-2771-4FDD-85E5-56EFB9CABB21}"/>
              </a:ext>
            </a:extLst>
          </p:cNvPr>
          <p:cNvGrpSpPr/>
          <p:nvPr/>
        </p:nvGrpSpPr>
        <p:grpSpPr>
          <a:xfrm>
            <a:off x="4544417" y="1420507"/>
            <a:ext cx="3103166" cy="662400"/>
            <a:chOff x="4732734" y="1424349"/>
            <a:chExt cx="2726532" cy="522288"/>
          </a:xfrm>
        </p:grpSpPr>
        <p:grpSp>
          <p:nvGrpSpPr>
            <p:cNvPr id="10" name="组合 9">
              <a:extLst>
                <a:ext uri="{FF2B5EF4-FFF2-40B4-BE49-F238E27FC236}">
                  <a16:creationId xmlns="" xmlns:a16="http://schemas.microsoft.com/office/drawing/2014/main" id="{80AC4C3F-CD56-45BD-B334-43DFA36FDD8F}"/>
                </a:ext>
              </a:extLst>
            </p:cNvPr>
            <p:cNvGrpSpPr/>
            <p:nvPr/>
          </p:nvGrpSpPr>
          <p:grpSpPr>
            <a:xfrm>
              <a:off x="4732734" y="1424349"/>
              <a:ext cx="2726532" cy="522288"/>
              <a:chOff x="4111625" y="3587750"/>
              <a:chExt cx="3294063" cy="522288"/>
            </a:xfrm>
          </p:grpSpPr>
          <p:sp>
            <p:nvSpPr>
              <p:cNvPr id="12" name="Freeform 5">
                <a:extLst>
                  <a:ext uri="{FF2B5EF4-FFF2-40B4-BE49-F238E27FC236}">
                    <a16:creationId xmlns="" xmlns:a16="http://schemas.microsoft.com/office/drawing/2014/main" id="{29337DEC-489F-42CE-968A-8081ADE95160}"/>
                  </a:ext>
                </a:extLst>
              </p:cNvPr>
              <p:cNvSpPr>
                <a:spLocks/>
              </p:cNvSpPr>
              <p:nvPr/>
            </p:nvSpPr>
            <p:spPr bwMode="auto">
              <a:xfrm>
                <a:off x="4111625" y="3665538"/>
                <a:ext cx="700088" cy="444500"/>
              </a:xfrm>
              <a:custGeom>
                <a:avLst/>
                <a:gdLst>
                  <a:gd name="T0" fmla="*/ 0 w 55"/>
                  <a:gd name="T1" fmla="*/ 34 h 34"/>
                  <a:gd name="T2" fmla="*/ 45 w 55"/>
                  <a:gd name="T3" fmla="*/ 34 h 34"/>
                  <a:gd name="T4" fmla="*/ 55 w 55"/>
                  <a:gd name="T5" fmla="*/ 0 h 34"/>
                  <a:gd name="T6" fmla="*/ 11 w 55"/>
                  <a:gd name="T7" fmla="*/ 0 h 34"/>
                  <a:gd name="T8" fmla="*/ 0 w 55"/>
                  <a:gd name="T9" fmla="*/ 34 h 34"/>
                </a:gdLst>
                <a:ahLst/>
                <a:cxnLst>
                  <a:cxn ang="0">
                    <a:pos x="T0" y="T1"/>
                  </a:cxn>
                  <a:cxn ang="0">
                    <a:pos x="T2" y="T3"/>
                  </a:cxn>
                  <a:cxn ang="0">
                    <a:pos x="T4" y="T5"/>
                  </a:cxn>
                  <a:cxn ang="0">
                    <a:pos x="T6" y="T7"/>
                  </a:cxn>
                  <a:cxn ang="0">
                    <a:pos x="T8" y="T9"/>
                  </a:cxn>
                </a:cxnLst>
                <a:rect l="0" t="0" r="r" b="b"/>
                <a:pathLst>
                  <a:path w="55" h="34">
                    <a:moveTo>
                      <a:pt x="0" y="34"/>
                    </a:moveTo>
                    <a:lnTo>
                      <a:pt x="45" y="34"/>
                    </a:lnTo>
                    <a:lnTo>
                      <a:pt x="55" y="0"/>
                    </a:lnTo>
                    <a:lnTo>
                      <a:pt x="11" y="0"/>
                    </a:lnTo>
                    <a:lnTo>
                      <a:pt x="0" y="34"/>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6">
                <a:extLst>
                  <a:ext uri="{FF2B5EF4-FFF2-40B4-BE49-F238E27FC236}">
                    <a16:creationId xmlns="" xmlns:a16="http://schemas.microsoft.com/office/drawing/2014/main" id="{77B0BFCA-EC94-418B-9CC1-00D2694E143A}"/>
                  </a:ext>
                </a:extLst>
              </p:cNvPr>
              <p:cNvSpPr>
                <a:spLocks/>
              </p:cNvSpPr>
              <p:nvPr/>
            </p:nvSpPr>
            <p:spPr bwMode="auto">
              <a:xfrm>
                <a:off x="4302125" y="3665538"/>
                <a:ext cx="509588" cy="444500"/>
              </a:xfrm>
              <a:custGeom>
                <a:avLst/>
                <a:gdLst>
                  <a:gd name="T0" fmla="*/ 0 w 40"/>
                  <a:gd name="T1" fmla="*/ 27 h 34"/>
                  <a:gd name="T2" fmla="*/ 30 w 40"/>
                  <a:gd name="T3" fmla="*/ 34 h 34"/>
                  <a:gd name="T4" fmla="*/ 40 w 40"/>
                  <a:gd name="T5" fmla="*/ 0 h 34"/>
                  <a:gd name="T6" fmla="*/ 9 w 40"/>
                  <a:gd name="T7" fmla="*/ 0 h 34"/>
                  <a:gd name="T8" fmla="*/ 0 w 40"/>
                  <a:gd name="T9" fmla="*/ 27 h 34"/>
                </a:gdLst>
                <a:ahLst/>
                <a:cxnLst>
                  <a:cxn ang="0">
                    <a:pos x="T0" y="T1"/>
                  </a:cxn>
                  <a:cxn ang="0">
                    <a:pos x="T2" y="T3"/>
                  </a:cxn>
                  <a:cxn ang="0">
                    <a:pos x="T4" y="T5"/>
                  </a:cxn>
                  <a:cxn ang="0">
                    <a:pos x="T6" y="T7"/>
                  </a:cxn>
                  <a:cxn ang="0">
                    <a:pos x="T8" y="T9"/>
                  </a:cxn>
                </a:cxnLst>
                <a:rect l="0" t="0" r="r" b="b"/>
                <a:pathLst>
                  <a:path w="40" h="34">
                    <a:moveTo>
                      <a:pt x="0" y="27"/>
                    </a:moveTo>
                    <a:lnTo>
                      <a:pt x="30" y="34"/>
                    </a:lnTo>
                    <a:lnTo>
                      <a:pt x="40" y="0"/>
                    </a:lnTo>
                    <a:lnTo>
                      <a:pt x="9" y="0"/>
                    </a:lnTo>
                    <a:lnTo>
                      <a:pt x="0" y="27"/>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7">
                <a:extLst>
                  <a:ext uri="{FF2B5EF4-FFF2-40B4-BE49-F238E27FC236}">
                    <a16:creationId xmlns="" xmlns:a16="http://schemas.microsoft.com/office/drawing/2014/main" id="{796DA420-D59F-4772-8BF1-FAD30533BCE3}"/>
                  </a:ext>
                </a:extLst>
              </p:cNvPr>
              <p:cNvSpPr>
                <a:spLocks/>
              </p:cNvSpPr>
              <p:nvPr/>
            </p:nvSpPr>
            <p:spPr bwMode="auto">
              <a:xfrm>
                <a:off x="6616700" y="3652838"/>
                <a:ext cx="788988" cy="430213"/>
              </a:xfrm>
              <a:custGeom>
                <a:avLst/>
                <a:gdLst>
                  <a:gd name="T0" fmla="*/ 7 w 62"/>
                  <a:gd name="T1" fmla="*/ 33 h 33"/>
                  <a:gd name="T2" fmla="*/ 51 w 62"/>
                  <a:gd name="T3" fmla="*/ 33 h 33"/>
                  <a:gd name="T4" fmla="*/ 62 w 62"/>
                  <a:gd name="T5" fmla="*/ 0 h 33"/>
                  <a:gd name="T6" fmla="*/ 0 w 62"/>
                  <a:gd name="T7" fmla="*/ 0 h 33"/>
                  <a:gd name="T8" fmla="*/ 7 w 62"/>
                  <a:gd name="T9" fmla="*/ 33 h 33"/>
                </a:gdLst>
                <a:ahLst/>
                <a:cxnLst>
                  <a:cxn ang="0">
                    <a:pos x="T0" y="T1"/>
                  </a:cxn>
                  <a:cxn ang="0">
                    <a:pos x="T2" y="T3"/>
                  </a:cxn>
                  <a:cxn ang="0">
                    <a:pos x="T4" y="T5"/>
                  </a:cxn>
                  <a:cxn ang="0">
                    <a:pos x="T6" y="T7"/>
                  </a:cxn>
                  <a:cxn ang="0">
                    <a:pos x="T8" y="T9"/>
                  </a:cxn>
                </a:cxnLst>
                <a:rect l="0" t="0" r="r" b="b"/>
                <a:pathLst>
                  <a:path w="62" h="33">
                    <a:moveTo>
                      <a:pt x="7" y="33"/>
                    </a:moveTo>
                    <a:lnTo>
                      <a:pt x="51" y="33"/>
                    </a:lnTo>
                    <a:lnTo>
                      <a:pt x="62" y="0"/>
                    </a:lnTo>
                    <a:lnTo>
                      <a:pt x="0" y="0"/>
                    </a:lnTo>
                    <a:lnTo>
                      <a:pt x="7" y="33"/>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8">
                <a:extLst>
                  <a:ext uri="{FF2B5EF4-FFF2-40B4-BE49-F238E27FC236}">
                    <a16:creationId xmlns="" xmlns:a16="http://schemas.microsoft.com/office/drawing/2014/main" id="{625F3297-8B64-4342-9ED0-233154870A71}"/>
                  </a:ext>
                </a:extLst>
              </p:cNvPr>
              <p:cNvSpPr>
                <a:spLocks/>
              </p:cNvSpPr>
              <p:nvPr/>
            </p:nvSpPr>
            <p:spPr bwMode="auto">
              <a:xfrm>
                <a:off x="6616700" y="3652838"/>
                <a:ext cx="571500" cy="430213"/>
              </a:xfrm>
              <a:custGeom>
                <a:avLst/>
                <a:gdLst>
                  <a:gd name="T0" fmla="*/ 45 w 45"/>
                  <a:gd name="T1" fmla="*/ 28 h 33"/>
                  <a:gd name="T2" fmla="*/ 7 w 45"/>
                  <a:gd name="T3" fmla="*/ 33 h 33"/>
                  <a:gd name="T4" fmla="*/ 0 w 45"/>
                  <a:gd name="T5" fmla="*/ 0 h 33"/>
                  <a:gd name="T6" fmla="*/ 45 w 45"/>
                  <a:gd name="T7" fmla="*/ 28 h 33"/>
                </a:gdLst>
                <a:ahLst/>
                <a:cxnLst>
                  <a:cxn ang="0">
                    <a:pos x="T0" y="T1"/>
                  </a:cxn>
                  <a:cxn ang="0">
                    <a:pos x="T2" y="T3"/>
                  </a:cxn>
                  <a:cxn ang="0">
                    <a:pos x="T4" y="T5"/>
                  </a:cxn>
                  <a:cxn ang="0">
                    <a:pos x="T6" y="T7"/>
                  </a:cxn>
                </a:cxnLst>
                <a:rect l="0" t="0" r="r" b="b"/>
                <a:pathLst>
                  <a:path w="45" h="33">
                    <a:moveTo>
                      <a:pt x="45" y="28"/>
                    </a:moveTo>
                    <a:lnTo>
                      <a:pt x="7" y="33"/>
                    </a:lnTo>
                    <a:lnTo>
                      <a:pt x="0" y="0"/>
                    </a:lnTo>
                    <a:lnTo>
                      <a:pt x="45" y="28"/>
                    </a:lnTo>
                    <a:close/>
                  </a:path>
                </a:pathLst>
              </a:custGeom>
              <a:solidFill>
                <a:schemeClr val="accent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9">
                <a:extLst>
                  <a:ext uri="{FF2B5EF4-FFF2-40B4-BE49-F238E27FC236}">
                    <a16:creationId xmlns="" xmlns:a16="http://schemas.microsoft.com/office/drawing/2014/main" id="{D95CBDD3-5422-4565-AEF8-C0DF31385274}"/>
                  </a:ext>
                </a:extLst>
              </p:cNvPr>
              <p:cNvSpPr>
                <a:spLocks/>
              </p:cNvSpPr>
              <p:nvPr/>
            </p:nvSpPr>
            <p:spPr bwMode="auto">
              <a:xfrm>
                <a:off x="4302125" y="3587750"/>
                <a:ext cx="3014663" cy="430213"/>
              </a:xfrm>
              <a:custGeom>
                <a:avLst/>
                <a:gdLst>
                  <a:gd name="T0" fmla="*/ 0 w 237"/>
                  <a:gd name="T1" fmla="*/ 33 h 33"/>
                  <a:gd name="T2" fmla="*/ 227 w 237"/>
                  <a:gd name="T3" fmla="*/ 33 h 33"/>
                  <a:gd name="T4" fmla="*/ 237 w 237"/>
                  <a:gd name="T5" fmla="*/ 0 h 33"/>
                  <a:gd name="T6" fmla="*/ 11 w 237"/>
                  <a:gd name="T7" fmla="*/ 0 h 33"/>
                  <a:gd name="T8" fmla="*/ 0 w 237"/>
                  <a:gd name="T9" fmla="*/ 33 h 33"/>
                </a:gdLst>
                <a:ahLst/>
                <a:cxnLst>
                  <a:cxn ang="0">
                    <a:pos x="T0" y="T1"/>
                  </a:cxn>
                  <a:cxn ang="0">
                    <a:pos x="T2" y="T3"/>
                  </a:cxn>
                  <a:cxn ang="0">
                    <a:pos x="T4" y="T5"/>
                  </a:cxn>
                  <a:cxn ang="0">
                    <a:pos x="T6" y="T7"/>
                  </a:cxn>
                  <a:cxn ang="0">
                    <a:pos x="T8" y="T9"/>
                  </a:cxn>
                </a:cxnLst>
                <a:rect l="0" t="0" r="r" b="b"/>
                <a:pathLst>
                  <a:path w="237" h="33">
                    <a:moveTo>
                      <a:pt x="0" y="33"/>
                    </a:moveTo>
                    <a:lnTo>
                      <a:pt x="227" y="33"/>
                    </a:lnTo>
                    <a:lnTo>
                      <a:pt x="237" y="0"/>
                    </a:lnTo>
                    <a:lnTo>
                      <a:pt x="11" y="0"/>
                    </a:lnTo>
                    <a:lnTo>
                      <a:pt x="0" y="3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1" name="矩形 10">
              <a:extLst>
                <a:ext uri="{FF2B5EF4-FFF2-40B4-BE49-F238E27FC236}">
                  <a16:creationId xmlns="" xmlns:a16="http://schemas.microsoft.com/office/drawing/2014/main" id="{E061CE7D-1183-4322-907E-97015AFF29C7}"/>
                </a:ext>
              </a:extLst>
            </p:cNvPr>
            <p:cNvSpPr/>
            <p:nvPr/>
          </p:nvSpPr>
          <p:spPr>
            <a:xfrm>
              <a:off x="5448473" y="1457449"/>
              <a:ext cx="1379149" cy="364013"/>
            </a:xfrm>
            <a:prstGeom prst="rect">
              <a:avLst/>
            </a:prstGeom>
          </p:spPr>
          <p:txBody>
            <a:bodyPr wrap="none">
              <a:spAutoFit/>
            </a:bodyPr>
            <a:lstStyle/>
            <a:p>
              <a:pPr algn="ctr"/>
              <a:r>
                <a:rPr lang="zh-CN" altLang="en-US" sz="2400" b="1" kern="0" spc="300" dirty="0">
                  <a:solidFill>
                    <a:schemeClr val="bg1"/>
                  </a:solidFill>
                  <a:latin typeface="Arial" panose="020B0604020202020204" pitchFamily="34" charset="0"/>
                  <a:ea typeface="微软雅黑" panose="020B0503020204020204" pitchFamily="34" charset="-122"/>
                  <a:cs typeface="+mn-ea"/>
                </a:rPr>
                <a:t>重要意义</a:t>
              </a:r>
            </a:p>
          </p:txBody>
        </p:sp>
      </p:grpSp>
      <p:sp>
        <p:nvSpPr>
          <p:cNvPr id="17" name="文本框 58">
            <a:extLst>
              <a:ext uri="{FF2B5EF4-FFF2-40B4-BE49-F238E27FC236}">
                <a16:creationId xmlns="" xmlns:a16="http://schemas.microsoft.com/office/drawing/2014/main" id="{FC3131AB-F657-4915-B9BA-B25949C95985}"/>
              </a:ext>
            </a:extLst>
          </p:cNvPr>
          <p:cNvSpPr txBox="1"/>
          <p:nvPr/>
        </p:nvSpPr>
        <p:spPr>
          <a:xfrm>
            <a:off x="1201159" y="2981972"/>
            <a:ext cx="9789682" cy="2450671"/>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r>
              <a:rPr lang="zh-CN" altLang="en-US" sz="2000" dirty="0"/>
              <a:t>庆祝改革开放</a:t>
            </a:r>
            <a:r>
              <a:rPr lang="en-US" altLang="zh-CN" sz="2000" dirty="0"/>
              <a:t>40</a:t>
            </a:r>
            <a:r>
              <a:rPr lang="zh-CN" altLang="en-US" sz="2000" dirty="0"/>
              <a:t>周年，是新时代改革发展进程中具有重大政治意义和深远历史意义的大事。我们要充分认识这一重要意义，以总书记重要讲话精神为我们做好一切工作的强大思想武器与根本行动指南，切实把学习宣传贯彻总书记重要讲话精神作为当前和今后一段时期首要的政治任务和头等大事，把思想和行动统一到总书记重要讲话精神上来，带着感情学习、带着 使命思考、带着问题领悟，确保总书记重要讲话精神落地生根、开花结果。  </a:t>
            </a:r>
          </a:p>
        </p:txBody>
      </p:sp>
    </p:spTree>
    <p:extLst>
      <p:ext uri="{BB962C8B-B14F-4D97-AF65-F5344CB8AC3E}">
        <p14:creationId xmlns:p14="http://schemas.microsoft.com/office/powerpoint/2010/main" val="39127725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3140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总书记讲话精神心得体会 </a:t>
            </a:r>
          </a:p>
        </p:txBody>
      </p:sp>
      <p:sp>
        <p:nvSpPr>
          <p:cNvPr id="5" name="文本框 58">
            <a:extLst>
              <a:ext uri="{FF2B5EF4-FFF2-40B4-BE49-F238E27FC236}">
                <a16:creationId xmlns="" xmlns:a16="http://schemas.microsoft.com/office/drawing/2014/main" id="{1C2BA0CF-AB99-45A8-B24B-F3132089585E}"/>
              </a:ext>
            </a:extLst>
          </p:cNvPr>
          <p:cNvSpPr txBox="1"/>
          <p:nvPr/>
        </p:nvSpPr>
        <p:spPr>
          <a:xfrm>
            <a:off x="1201159" y="3792062"/>
            <a:ext cx="9789682" cy="1250342"/>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r>
              <a:rPr lang="zh-CN" altLang="en-US" sz="2000" dirty="0"/>
              <a:t>以践行“两个坚决维护”的高度，各级党委（党组）要高标准高质量组织好总书记重要讲话精神的学习宣传贯彻工作，切实扛起主体责任，推动学习宣传贯彻工作落到实处、取得实效。  </a:t>
            </a:r>
          </a:p>
        </p:txBody>
      </p:sp>
      <p:grpSp>
        <p:nvGrpSpPr>
          <p:cNvPr id="6" name="组合 5">
            <a:extLst>
              <a:ext uri="{FF2B5EF4-FFF2-40B4-BE49-F238E27FC236}">
                <a16:creationId xmlns="" xmlns:a16="http://schemas.microsoft.com/office/drawing/2014/main" id="{EF7B009E-C89B-447E-BBCD-7808332889D3}"/>
              </a:ext>
            </a:extLst>
          </p:cNvPr>
          <p:cNvGrpSpPr/>
          <p:nvPr/>
        </p:nvGrpSpPr>
        <p:grpSpPr>
          <a:xfrm>
            <a:off x="1064747" y="3103233"/>
            <a:ext cx="10065216" cy="2628000"/>
            <a:chOff x="1064747" y="2676527"/>
            <a:chExt cx="10065216" cy="3197226"/>
          </a:xfrm>
        </p:grpSpPr>
        <p:sp>
          <p:nvSpPr>
            <p:cNvPr id="7" name="任意多边形 6">
              <a:extLst>
                <a:ext uri="{FF2B5EF4-FFF2-40B4-BE49-F238E27FC236}">
                  <a16:creationId xmlns="" xmlns:a16="http://schemas.microsoft.com/office/drawing/2014/main" id="{717ED8B8-8A23-472F-AA86-F9C94C0B23D8}"/>
                </a:ext>
              </a:extLst>
            </p:cNvPr>
            <p:cNvSpPr/>
            <p:nvPr/>
          </p:nvSpPr>
          <p:spPr>
            <a:xfrm>
              <a:off x="1083797" y="2686053"/>
              <a:ext cx="10031878" cy="3168650"/>
            </a:xfrm>
            <a:custGeom>
              <a:avLst/>
              <a:gdLst>
                <a:gd name="connsiteX0" fmla="*/ 0 w 10031878"/>
                <a:gd name="connsiteY0" fmla="*/ 0 h 3168650"/>
                <a:gd name="connsiteX1" fmla="*/ 10031878 w 10031878"/>
                <a:gd name="connsiteY1" fmla="*/ 0 h 3168650"/>
                <a:gd name="connsiteX2" fmla="*/ 10031878 w 10031878"/>
                <a:gd name="connsiteY2" fmla="*/ 2663562 h 3168650"/>
                <a:gd name="connsiteX3" fmla="*/ 9526790 w 10031878"/>
                <a:gd name="connsiteY3" fmla="*/ 3168650 h 3168650"/>
                <a:gd name="connsiteX4" fmla="*/ 0 w 10031878"/>
                <a:gd name="connsiteY4" fmla="*/ 3168650 h 316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1878" h="3168650">
                  <a:moveTo>
                    <a:pt x="0" y="0"/>
                  </a:moveTo>
                  <a:lnTo>
                    <a:pt x="10031878" y="0"/>
                  </a:lnTo>
                  <a:lnTo>
                    <a:pt x="10031878" y="2663562"/>
                  </a:lnTo>
                  <a:lnTo>
                    <a:pt x="9526790" y="3168650"/>
                  </a:lnTo>
                  <a:lnTo>
                    <a:pt x="0" y="3168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7">
              <a:extLst>
                <a:ext uri="{FF2B5EF4-FFF2-40B4-BE49-F238E27FC236}">
                  <a16:creationId xmlns="" xmlns:a16="http://schemas.microsoft.com/office/drawing/2014/main" id="{A959813A-0A19-4C5A-BC24-9DCE3511203D}"/>
                </a:ext>
              </a:extLst>
            </p:cNvPr>
            <p:cNvSpPr/>
            <p:nvPr/>
          </p:nvSpPr>
          <p:spPr>
            <a:xfrm>
              <a:off x="10475119" y="2676527"/>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a:extLst>
                <a:ext uri="{FF2B5EF4-FFF2-40B4-BE49-F238E27FC236}">
                  <a16:creationId xmlns="" xmlns:a16="http://schemas.microsoft.com/office/drawing/2014/main" id="{8133BFA6-C91A-4793-9E10-B6A7CA33EE26}"/>
                </a:ext>
              </a:extLst>
            </p:cNvPr>
            <p:cNvSpPr/>
            <p:nvPr/>
          </p:nvSpPr>
          <p:spPr>
            <a:xfrm flipH="1" flipV="1">
              <a:off x="1064747" y="5158464"/>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 xmlns:a16="http://schemas.microsoft.com/office/drawing/2014/main" id="{A616C938-F119-4985-8B32-A0E7943ADFF6}"/>
              </a:ext>
            </a:extLst>
          </p:cNvPr>
          <p:cNvGrpSpPr/>
          <p:nvPr/>
        </p:nvGrpSpPr>
        <p:grpSpPr>
          <a:xfrm>
            <a:off x="4080039" y="1570667"/>
            <a:ext cx="4031922" cy="657502"/>
            <a:chOff x="3729419" y="1242247"/>
            <a:chExt cx="4031922" cy="657502"/>
          </a:xfrm>
        </p:grpSpPr>
        <p:grpSp>
          <p:nvGrpSpPr>
            <p:cNvPr id="11" name="组合 10">
              <a:extLst>
                <a:ext uri="{FF2B5EF4-FFF2-40B4-BE49-F238E27FC236}">
                  <a16:creationId xmlns="" xmlns:a16="http://schemas.microsoft.com/office/drawing/2014/main" id="{F9079529-525E-4662-B0B8-61E879EC3D57}"/>
                </a:ext>
              </a:extLst>
            </p:cNvPr>
            <p:cNvGrpSpPr/>
            <p:nvPr/>
          </p:nvGrpSpPr>
          <p:grpSpPr>
            <a:xfrm>
              <a:off x="3729419" y="1263151"/>
              <a:ext cx="4031922" cy="636598"/>
              <a:chOff x="3729419" y="1263151"/>
              <a:chExt cx="4031922" cy="636598"/>
            </a:xfrm>
          </p:grpSpPr>
          <p:grpSp>
            <p:nvGrpSpPr>
              <p:cNvPr id="13" name="组合 12">
                <a:extLst>
                  <a:ext uri="{FF2B5EF4-FFF2-40B4-BE49-F238E27FC236}">
                    <a16:creationId xmlns="" xmlns:a16="http://schemas.microsoft.com/office/drawing/2014/main" id="{6E521689-688F-4DB5-96EC-79EF09661E96}"/>
                  </a:ext>
                </a:extLst>
              </p:cNvPr>
              <p:cNvGrpSpPr/>
              <p:nvPr/>
            </p:nvGrpSpPr>
            <p:grpSpPr>
              <a:xfrm flipH="1">
                <a:off x="7223179" y="1408005"/>
                <a:ext cx="538162" cy="491744"/>
                <a:chOff x="4431419" y="1408005"/>
                <a:chExt cx="538162" cy="491744"/>
              </a:xfrm>
            </p:grpSpPr>
            <p:sp>
              <p:nvSpPr>
                <p:cNvPr id="18" name="任意多边形 12">
                  <a:extLst>
                    <a:ext uri="{FF2B5EF4-FFF2-40B4-BE49-F238E27FC236}">
                      <a16:creationId xmlns="" xmlns:a16="http://schemas.microsoft.com/office/drawing/2014/main" id="{2AD3854E-BA21-4EC2-A125-428EB47DB7D3}"/>
                    </a:ext>
                  </a:extLst>
                </p:cNvPr>
                <p:cNvSpPr/>
                <p:nvPr/>
              </p:nvSpPr>
              <p:spPr>
                <a:xfrm>
                  <a:off x="4431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3">
                  <a:extLst>
                    <a:ext uri="{FF2B5EF4-FFF2-40B4-BE49-F238E27FC236}">
                      <a16:creationId xmlns="" xmlns:a16="http://schemas.microsoft.com/office/drawing/2014/main" id="{3B229983-9179-4360-94E1-A5E72BF814BF}"/>
                    </a:ext>
                  </a:extLst>
                </p:cNvPr>
                <p:cNvSpPr/>
                <p:nvPr/>
              </p:nvSpPr>
              <p:spPr>
                <a:xfrm>
                  <a:off x="4782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 xmlns:a16="http://schemas.microsoft.com/office/drawing/2014/main" id="{7DBEE6F1-0C8D-4F0E-A4B7-8C3AE1B457C1}"/>
                  </a:ext>
                </a:extLst>
              </p:cNvPr>
              <p:cNvGrpSpPr/>
              <p:nvPr/>
            </p:nvGrpSpPr>
            <p:grpSpPr>
              <a:xfrm>
                <a:off x="3729419" y="1408005"/>
                <a:ext cx="538162" cy="491744"/>
                <a:chOff x="3729419" y="1408005"/>
                <a:chExt cx="538162" cy="491744"/>
              </a:xfrm>
            </p:grpSpPr>
            <p:sp>
              <p:nvSpPr>
                <p:cNvPr id="16" name="任意多边形 10">
                  <a:extLst>
                    <a:ext uri="{FF2B5EF4-FFF2-40B4-BE49-F238E27FC236}">
                      <a16:creationId xmlns="" xmlns:a16="http://schemas.microsoft.com/office/drawing/2014/main" id="{C2C0037F-525C-42EE-94B4-935EFAB5020B}"/>
                    </a:ext>
                  </a:extLst>
                </p:cNvPr>
                <p:cNvSpPr/>
                <p:nvPr/>
              </p:nvSpPr>
              <p:spPr>
                <a:xfrm>
                  <a:off x="3729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1">
                  <a:extLst>
                    <a:ext uri="{FF2B5EF4-FFF2-40B4-BE49-F238E27FC236}">
                      <a16:creationId xmlns="" xmlns:a16="http://schemas.microsoft.com/office/drawing/2014/main" id="{09831A10-BCE9-452A-8761-0411B6EE568E}"/>
                    </a:ext>
                  </a:extLst>
                </p:cNvPr>
                <p:cNvSpPr/>
                <p:nvPr/>
              </p:nvSpPr>
              <p:spPr>
                <a:xfrm>
                  <a:off x="4080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a:extLst>
                  <a:ext uri="{FF2B5EF4-FFF2-40B4-BE49-F238E27FC236}">
                    <a16:creationId xmlns="" xmlns:a16="http://schemas.microsoft.com/office/drawing/2014/main" id="{D26C1C00-701E-4D1E-8215-1FFD6E2B22D8}"/>
                  </a:ext>
                </a:extLst>
              </p:cNvPr>
              <p:cNvSpPr/>
              <p:nvPr/>
            </p:nvSpPr>
            <p:spPr>
              <a:xfrm>
                <a:off x="4080310" y="1263151"/>
                <a:ext cx="3330140" cy="4996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a:extLst>
                <a:ext uri="{FF2B5EF4-FFF2-40B4-BE49-F238E27FC236}">
                  <a16:creationId xmlns="" xmlns:a16="http://schemas.microsoft.com/office/drawing/2014/main" id="{57BCEEFE-8861-4323-8280-4A255ADF537F}"/>
                </a:ext>
              </a:extLst>
            </p:cNvPr>
            <p:cNvSpPr/>
            <p:nvPr/>
          </p:nvSpPr>
          <p:spPr>
            <a:xfrm>
              <a:off x="4279975" y="1242247"/>
              <a:ext cx="2930811" cy="497957"/>
            </a:xfrm>
            <a:prstGeom prst="rect">
              <a:avLst/>
            </a:prstGeom>
            <a:noFill/>
          </p:spPr>
          <p:txBody>
            <a:bodyPr wrap="square">
              <a:spAutoFit/>
            </a:bodyPr>
            <a:lstStyle/>
            <a:p>
              <a:pPr algn="ctr">
                <a:lnSpc>
                  <a:spcPct val="120000"/>
                </a:lnSpc>
              </a:pPr>
              <a:r>
                <a:rPr lang="zh-CN" altLang="en-US" sz="2400" b="1" spc="300" dirty="0">
                  <a:solidFill>
                    <a:schemeClr val="bg1"/>
                  </a:solidFill>
                  <a:latin typeface="微软雅黑" panose="020B0503020204020204" pitchFamily="34" charset="-122"/>
                  <a:ea typeface="微软雅黑" panose="020B0503020204020204" pitchFamily="34" charset="-122"/>
                  <a:cs typeface="+mn-ea"/>
                </a:rPr>
                <a:t>一要提高政治站位</a:t>
              </a:r>
            </a:p>
          </p:txBody>
        </p:sp>
      </p:grpSp>
    </p:spTree>
    <p:extLst>
      <p:ext uri="{BB962C8B-B14F-4D97-AF65-F5344CB8AC3E}">
        <p14:creationId xmlns:p14="http://schemas.microsoft.com/office/powerpoint/2010/main" val="120158156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750"/>
                                        <p:tgtEl>
                                          <p:spTgt spid="6"/>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3140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总书记讲话精神心得体会 </a:t>
            </a:r>
          </a:p>
        </p:txBody>
      </p:sp>
      <p:sp>
        <p:nvSpPr>
          <p:cNvPr id="5" name="文本框 58">
            <a:extLst>
              <a:ext uri="{FF2B5EF4-FFF2-40B4-BE49-F238E27FC236}">
                <a16:creationId xmlns="" xmlns:a16="http://schemas.microsoft.com/office/drawing/2014/main" id="{750DA62B-CA4E-43CF-B1F1-20862A535D0B}"/>
              </a:ext>
            </a:extLst>
          </p:cNvPr>
          <p:cNvSpPr txBox="1"/>
          <p:nvPr/>
        </p:nvSpPr>
        <p:spPr>
          <a:xfrm>
            <a:off x="1201159" y="3400728"/>
            <a:ext cx="9789682" cy="2050561"/>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r>
              <a:rPr lang="zh-CN" altLang="en-US" sz="2000" dirty="0"/>
              <a:t>以党员领导干部为重点，抓好理论中心组学习和各类学习研讨班，注重全面系统、注重知行合一。各级领导干部要坚持先学一步、学深一些，做到要求下级学习的内容自己要先学懂，讲话精神第一时间学懂弄通，切实用总书记重要讲话精神武装头脑、指导实践、推动工作。要坚持到一线、上讲台，为干部作专题辅导、上主题教育课、作形势政策报告。  </a:t>
            </a:r>
          </a:p>
        </p:txBody>
      </p:sp>
      <p:grpSp>
        <p:nvGrpSpPr>
          <p:cNvPr id="6" name="组合 5">
            <a:extLst>
              <a:ext uri="{FF2B5EF4-FFF2-40B4-BE49-F238E27FC236}">
                <a16:creationId xmlns="" xmlns:a16="http://schemas.microsoft.com/office/drawing/2014/main" id="{A29E3BCD-7FBC-4338-9DF1-CF419C2D9592}"/>
              </a:ext>
            </a:extLst>
          </p:cNvPr>
          <p:cNvGrpSpPr/>
          <p:nvPr/>
        </p:nvGrpSpPr>
        <p:grpSpPr>
          <a:xfrm>
            <a:off x="1064747" y="3112008"/>
            <a:ext cx="10065216" cy="2628000"/>
            <a:chOff x="1064747" y="2676527"/>
            <a:chExt cx="10065216" cy="3197226"/>
          </a:xfrm>
        </p:grpSpPr>
        <p:sp>
          <p:nvSpPr>
            <p:cNvPr id="7" name="任意多边形 6">
              <a:extLst>
                <a:ext uri="{FF2B5EF4-FFF2-40B4-BE49-F238E27FC236}">
                  <a16:creationId xmlns="" xmlns:a16="http://schemas.microsoft.com/office/drawing/2014/main" id="{23A2B84A-3E5A-4956-8E4C-EED018A62AE6}"/>
                </a:ext>
              </a:extLst>
            </p:cNvPr>
            <p:cNvSpPr/>
            <p:nvPr/>
          </p:nvSpPr>
          <p:spPr>
            <a:xfrm>
              <a:off x="1083797" y="2686053"/>
              <a:ext cx="10031878" cy="3168650"/>
            </a:xfrm>
            <a:custGeom>
              <a:avLst/>
              <a:gdLst>
                <a:gd name="connsiteX0" fmla="*/ 0 w 10031878"/>
                <a:gd name="connsiteY0" fmla="*/ 0 h 3168650"/>
                <a:gd name="connsiteX1" fmla="*/ 10031878 w 10031878"/>
                <a:gd name="connsiteY1" fmla="*/ 0 h 3168650"/>
                <a:gd name="connsiteX2" fmla="*/ 10031878 w 10031878"/>
                <a:gd name="connsiteY2" fmla="*/ 2663562 h 3168650"/>
                <a:gd name="connsiteX3" fmla="*/ 9526790 w 10031878"/>
                <a:gd name="connsiteY3" fmla="*/ 3168650 h 3168650"/>
                <a:gd name="connsiteX4" fmla="*/ 0 w 10031878"/>
                <a:gd name="connsiteY4" fmla="*/ 3168650 h 316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1878" h="3168650">
                  <a:moveTo>
                    <a:pt x="0" y="0"/>
                  </a:moveTo>
                  <a:lnTo>
                    <a:pt x="10031878" y="0"/>
                  </a:lnTo>
                  <a:lnTo>
                    <a:pt x="10031878" y="2663562"/>
                  </a:lnTo>
                  <a:lnTo>
                    <a:pt x="9526790" y="3168650"/>
                  </a:lnTo>
                  <a:lnTo>
                    <a:pt x="0" y="3168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7">
              <a:extLst>
                <a:ext uri="{FF2B5EF4-FFF2-40B4-BE49-F238E27FC236}">
                  <a16:creationId xmlns="" xmlns:a16="http://schemas.microsoft.com/office/drawing/2014/main" id="{FEB932E6-144D-4C05-8B1F-83D31D735C79}"/>
                </a:ext>
              </a:extLst>
            </p:cNvPr>
            <p:cNvSpPr/>
            <p:nvPr/>
          </p:nvSpPr>
          <p:spPr>
            <a:xfrm>
              <a:off x="10475119" y="2676527"/>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a:extLst>
                <a:ext uri="{FF2B5EF4-FFF2-40B4-BE49-F238E27FC236}">
                  <a16:creationId xmlns="" xmlns:a16="http://schemas.microsoft.com/office/drawing/2014/main" id="{7E96040C-C915-464D-BECC-B48FBD063026}"/>
                </a:ext>
              </a:extLst>
            </p:cNvPr>
            <p:cNvSpPr/>
            <p:nvPr/>
          </p:nvSpPr>
          <p:spPr>
            <a:xfrm flipH="1" flipV="1">
              <a:off x="1064747" y="5158464"/>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 xmlns:a16="http://schemas.microsoft.com/office/drawing/2014/main" id="{8D5FAC48-0FC6-4AFF-808D-E19CCAD1078F}"/>
              </a:ext>
            </a:extLst>
          </p:cNvPr>
          <p:cNvGrpSpPr/>
          <p:nvPr/>
        </p:nvGrpSpPr>
        <p:grpSpPr>
          <a:xfrm>
            <a:off x="4080039" y="1570667"/>
            <a:ext cx="4031922" cy="657502"/>
            <a:chOff x="3729419" y="1242247"/>
            <a:chExt cx="4031922" cy="657502"/>
          </a:xfrm>
        </p:grpSpPr>
        <p:grpSp>
          <p:nvGrpSpPr>
            <p:cNvPr id="11" name="组合 10">
              <a:extLst>
                <a:ext uri="{FF2B5EF4-FFF2-40B4-BE49-F238E27FC236}">
                  <a16:creationId xmlns="" xmlns:a16="http://schemas.microsoft.com/office/drawing/2014/main" id="{DA8A14BB-9AA1-4282-9745-B614BC8753A9}"/>
                </a:ext>
              </a:extLst>
            </p:cNvPr>
            <p:cNvGrpSpPr/>
            <p:nvPr/>
          </p:nvGrpSpPr>
          <p:grpSpPr>
            <a:xfrm>
              <a:off x="3729419" y="1263151"/>
              <a:ext cx="4031922" cy="636598"/>
              <a:chOff x="3729419" y="1263151"/>
              <a:chExt cx="4031922" cy="636598"/>
            </a:xfrm>
          </p:grpSpPr>
          <p:grpSp>
            <p:nvGrpSpPr>
              <p:cNvPr id="13" name="组合 12">
                <a:extLst>
                  <a:ext uri="{FF2B5EF4-FFF2-40B4-BE49-F238E27FC236}">
                    <a16:creationId xmlns="" xmlns:a16="http://schemas.microsoft.com/office/drawing/2014/main" id="{CABCFB23-28D7-4E2E-B7F4-3D681D918AC2}"/>
                  </a:ext>
                </a:extLst>
              </p:cNvPr>
              <p:cNvGrpSpPr/>
              <p:nvPr/>
            </p:nvGrpSpPr>
            <p:grpSpPr>
              <a:xfrm flipH="1">
                <a:off x="7223179" y="1408005"/>
                <a:ext cx="538162" cy="491744"/>
                <a:chOff x="4431419" y="1408005"/>
                <a:chExt cx="538162" cy="491744"/>
              </a:xfrm>
            </p:grpSpPr>
            <p:sp>
              <p:nvSpPr>
                <p:cNvPr id="18" name="任意多边形 12">
                  <a:extLst>
                    <a:ext uri="{FF2B5EF4-FFF2-40B4-BE49-F238E27FC236}">
                      <a16:creationId xmlns="" xmlns:a16="http://schemas.microsoft.com/office/drawing/2014/main" id="{F084699B-31C4-488A-8FE7-3625E9C577D6}"/>
                    </a:ext>
                  </a:extLst>
                </p:cNvPr>
                <p:cNvSpPr/>
                <p:nvPr/>
              </p:nvSpPr>
              <p:spPr>
                <a:xfrm>
                  <a:off x="4431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3">
                  <a:extLst>
                    <a:ext uri="{FF2B5EF4-FFF2-40B4-BE49-F238E27FC236}">
                      <a16:creationId xmlns="" xmlns:a16="http://schemas.microsoft.com/office/drawing/2014/main" id="{BDFCC7B1-DB62-4353-B44C-2E7DCAD7E718}"/>
                    </a:ext>
                  </a:extLst>
                </p:cNvPr>
                <p:cNvSpPr/>
                <p:nvPr/>
              </p:nvSpPr>
              <p:spPr>
                <a:xfrm>
                  <a:off x="4782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 xmlns:a16="http://schemas.microsoft.com/office/drawing/2014/main" id="{43C892C6-0F27-4F2F-8BC5-AA1C00CEAFBE}"/>
                  </a:ext>
                </a:extLst>
              </p:cNvPr>
              <p:cNvGrpSpPr/>
              <p:nvPr/>
            </p:nvGrpSpPr>
            <p:grpSpPr>
              <a:xfrm>
                <a:off x="3729419" y="1408005"/>
                <a:ext cx="538162" cy="491744"/>
                <a:chOff x="3729419" y="1408005"/>
                <a:chExt cx="538162" cy="491744"/>
              </a:xfrm>
            </p:grpSpPr>
            <p:sp>
              <p:nvSpPr>
                <p:cNvPr id="16" name="任意多边形 10">
                  <a:extLst>
                    <a:ext uri="{FF2B5EF4-FFF2-40B4-BE49-F238E27FC236}">
                      <a16:creationId xmlns="" xmlns:a16="http://schemas.microsoft.com/office/drawing/2014/main" id="{255CC534-6AFD-4778-8EB4-38BC72DFDDAF}"/>
                    </a:ext>
                  </a:extLst>
                </p:cNvPr>
                <p:cNvSpPr/>
                <p:nvPr/>
              </p:nvSpPr>
              <p:spPr>
                <a:xfrm>
                  <a:off x="3729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1">
                  <a:extLst>
                    <a:ext uri="{FF2B5EF4-FFF2-40B4-BE49-F238E27FC236}">
                      <a16:creationId xmlns="" xmlns:a16="http://schemas.microsoft.com/office/drawing/2014/main" id="{951598D9-B6A2-4A62-B00E-1A245A785DA5}"/>
                    </a:ext>
                  </a:extLst>
                </p:cNvPr>
                <p:cNvSpPr/>
                <p:nvPr/>
              </p:nvSpPr>
              <p:spPr>
                <a:xfrm>
                  <a:off x="4080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a:extLst>
                  <a:ext uri="{FF2B5EF4-FFF2-40B4-BE49-F238E27FC236}">
                    <a16:creationId xmlns="" xmlns:a16="http://schemas.microsoft.com/office/drawing/2014/main" id="{A5B48E5C-0E87-4A67-A141-5CD9C3388D81}"/>
                  </a:ext>
                </a:extLst>
              </p:cNvPr>
              <p:cNvSpPr/>
              <p:nvPr/>
            </p:nvSpPr>
            <p:spPr>
              <a:xfrm>
                <a:off x="4080310" y="1263151"/>
                <a:ext cx="3330140" cy="4996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a:extLst>
                <a:ext uri="{FF2B5EF4-FFF2-40B4-BE49-F238E27FC236}">
                  <a16:creationId xmlns="" xmlns:a16="http://schemas.microsoft.com/office/drawing/2014/main" id="{A8BFDC4C-1D71-4A32-8717-ED1CD391FC61}"/>
                </a:ext>
              </a:extLst>
            </p:cNvPr>
            <p:cNvSpPr/>
            <p:nvPr/>
          </p:nvSpPr>
          <p:spPr>
            <a:xfrm>
              <a:off x="4279975" y="1242247"/>
              <a:ext cx="2930811" cy="497957"/>
            </a:xfrm>
            <a:prstGeom prst="rect">
              <a:avLst/>
            </a:prstGeom>
            <a:noFill/>
          </p:spPr>
          <p:txBody>
            <a:bodyPr wrap="square">
              <a:spAutoFit/>
            </a:bodyPr>
            <a:lstStyle/>
            <a:p>
              <a:pPr algn="ctr">
                <a:lnSpc>
                  <a:spcPct val="120000"/>
                </a:lnSpc>
              </a:pPr>
              <a:r>
                <a:rPr lang="zh-CN" altLang="en-US" sz="2400" b="1" spc="300" dirty="0">
                  <a:solidFill>
                    <a:schemeClr val="bg1"/>
                  </a:solidFill>
                  <a:latin typeface="微软雅黑" panose="020B0503020204020204" pitchFamily="34" charset="-122"/>
                  <a:ea typeface="微软雅黑" panose="020B0503020204020204" pitchFamily="34" charset="-122"/>
                  <a:cs typeface="+mn-ea"/>
                </a:rPr>
                <a:t>二要坚持以上率下</a:t>
              </a:r>
            </a:p>
          </p:txBody>
        </p:sp>
      </p:grpSp>
    </p:spTree>
    <p:extLst>
      <p:ext uri="{BB962C8B-B14F-4D97-AF65-F5344CB8AC3E}">
        <p14:creationId xmlns:p14="http://schemas.microsoft.com/office/powerpoint/2010/main" val="25676164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750"/>
                                        <p:tgtEl>
                                          <p:spTgt spid="6"/>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3140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总书记讲话精神心得体会 </a:t>
            </a:r>
          </a:p>
        </p:txBody>
      </p:sp>
      <p:sp>
        <p:nvSpPr>
          <p:cNvPr id="5" name="文本框 58">
            <a:extLst>
              <a:ext uri="{FF2B5EF4-FFF2-40B4-BE49-F238E27FC236}">
                <a16:creationId xmlns="" xmlns:a16="http://schemas.microsoft.com/office/drawing/2014/main" id="{B209956E-BA5F-4C8D-A165-5B5562FE4ACC}"/>
              </a:ext>
            </a:extLst>
          </p:cNvPr>
          <p:cNvSpPr txBox="1"/>
          <p:nvPr/>
        </p:nvSpPr>
        <p:spPr>
          <a:xfrm>
            <a:off x="1201159" y="3593924"/>
            <a:ext cx="9789682" cy="1650452"/>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r>
              <a:rPr lang="zh-CN" altLang="en-US" sz="2000" dirty="0"/>
              <a:t>准确把握总书记重要讲话的精神实质，吃透核心要义，当好宣传员，围绕习讲话提出的一系列新思想新观点新论断，立足本地、面向全国，加强选题策划，列出一批重点选题，推出</a:t>
            </a:r>
            <a:r>
              <a:rPr lang="en-US" altLang="zh-CN" sz="2000" dirty="0"/>
              <a:t>—</a:t>
            </a:r>
            <a:r>
              <a:rPr lang="zh-CN" altLang="en-US" sz="2000" dirty="0"/>
              <a:t>批有深度、有针对性、有说服力的理论成果和报道评论，把总书记关于改革开放的精神传递到千家万户， 转化为推动高质量发展的强大动力。  </a:t>
            </a:r>
          </a:p>
        </p:txBody>
      </p:sp>
      <p:grpSp>
        <p:nvGrpSpPr>
          <p:cNvPr id="6" name="组合 5">
            <a:extLst>
              <a:ext uri="{FF2B5EF4-FFF2-40B4-BE49-F238E27FC236}">
                <a16:creationId xmlns="" xmlns:a16="http://schemas.microsoft.com/office/drawing/2014/main" id="{203FFFD5-D688-4432-8BDF-1CBDF36ED028}"/>
              </a:ext>
            </a:extLst>
          </p:cNvPr>
          <p:cNvGrpSpPr/>
          <p:nvPr/>
        </p:nvGrpSpPr>
        <p:grpSpPr>
          <a:xfrm>
            <a:off x="1064747" y="3105150"/>
            <a:ext cx="10065216" cy="2628000"/>
            <a:chOff x="1064747" y="2676527"/>
            <a:chExt cx="10065216" cy="3197226"/>
          </a:xfrm>
        </p:grpSpPr>
        <p:sp>
          <p:nvSpPr>
            <p:cNvPr id="7" name="任意多边形 6">
              <a:extLst>
                <a:ext uri="{FF2B5EF4-FFF2-40B4-BE49-F238E27FC236}">
                  <a16:creationId xmlns="" xmlns:a16="http://schemas.microsoft.com/office/drawing/2014/main" id="{697AE0FB-C5AB-4F17-8A60-0548B4FB33E6}"/>
                </a:ext>
              </a:extLst>
            </p:cNvPr>
            <p:cNvSpPr/>
            <p:nvPr/>
          </p:nvSpPr>
          <p:spPr>
            <a:xfrm>
              <a:off x="1083797" y="2686053"/>
              <a:ext cx="10031878" cy="3168650"/>
            </a:xfrm>
            <a:custGeom>
              <a:avLst/>
              <a:gdLst>
                <a:gd name="connsiteX0" fmla="*/ 0 w 10031878"/>
                <a:gd name="connsiteY0" fmla="*/ 0 h 3168650"/>
                <a:gd name="connsiteX1" fmla="*/ 10031878 w 10031878"/>
                <a:gd name="connsiteY1" fmla="*/ 0 h 3168650"/>
                <a:gd name="connsiteX2" fmla="*/ 10031878 w 10031878"/>
                <a:gd name="connsiteY2" fmla="*/ 2663562 h 3168650"/>
                <a:gd name="connsiteX3" fmla="*/ 9526790 w 10031878"/>
                <a:gd name="connsiteY3" fmla="*/ 3168650 h 3168650"/>
                <a:gd name="connsiteX4" fmla="*/ 0 w 10031878"/>
                <a:gd name="connsiteY4" fmla="*/ 3168650 h 316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1878" h="3168650">
                  <a:moveTo>
                    <a:pt x="0" y="0"/>
                  </a:moveTo>
                  <a:lnTo>
                    <a:pt x="10031878" y="0"/>
                  </a:lnTo>
                  <a:lnTo>
                    <a:pt x="10031878" y="2663562"/>
                  </a:lnTo>
                  <a:lnTo>
                    <a:pt x="9526790" y="3168650"/>
                  </a:lnTo>
                  <a:lnTo>
                    <a:pt x="0" y="3168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7">
              <a:extLst>
                <a:ext uri="{FF2B5EF4-FFF2-40B4-BE49-F238E27FC236}">
                  <a16:creationId xmlns="" xmlns:a16="http://schemas.microsoft.com/office/drawing/2014/main" id="{4719870C-8D2B-40B5-9425-4083A8E7B67C}"/>
                </a:ext>
              </a:extLst>
            </p:cNvPr>
            <p:cNvSpPr/>
            <p:nvPr/>
          </p:nvSpPr>
          <p:spPr>
            <a:xfrm>
              <a:off x="10475119" y="2676527"/>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a:extLst>
                <a:ext uri="{FF2B5EF4-FFF2-40B4-BE49-F238E27FC236}">
                  <a16:creationId xmlns="" xmlns:a16="http://schemas.microsoft.com/office/drawing/2014/main" id="{2F6B4777-9E5E-44C4-B0D8-E7502B59A8CE}"/>
                </a:ext>
              </a:extLst>
            </p:cNvPr>
            <p:cNvSpPr/>
            <p:nvPr/>
          </p:nvSpPr>
          <p:spPr>
            <a:xfrm flipH="1" flipV="1">
              <a:off x="1064747" y="5158464"/>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 xmlns:a16="http://schemas.microsoft.com/office/drawing/2014/main" id="{357AE290-EF1F-40B2-B48C-A79EA837960B}"/>
              </a:ext>
            </a:extLst>
          </p:cNvPr>
          <p:cNvGrpSpPr/>
          <p:nvPr/>
        </p:nvGrpSpPr>
        <p:grpSpPr>
          <a:xfrm>
            <a:off x="4080039" y="1570667"/>
            <a:ext cx="4031922" cy="657502"/>
            <a:chOff x="3729419" y="1242247"/>
            <a:chExt cx="4031922" cy="657502"/>
          </a:xfrm>
        </p:grpSpPr>
        <p:grpSp>
          <p:nvGrpSpPr>
            <p:cNvPr id="11" name="组合 10">
              <a:extLst>
                <a:ext uri="{FF2B5EF4-FFF2-40B4-BE49-F238E27FC236}">
                  <a16:creationId xmlns="" xmlns:a16="http://schemas.microsoft.com/office/drawing/2014/main" id="{C9E8E45E-EDF9-4B7A-BBCD-51A80524C380}"/>
                </a:ext>
              </a:extLst>
            </p:cNvPr>
            <p:cNvGrpSpPr/>
            <p:nvPr/>
          </p:nvGrpSpPr>
          <p:grpSpPr>
            <a:xfrm>
              <a:off x="3729419" y="1263151"/>
              <a:ext cx="4031922" cy="636598"/>
              <a:chOff x="3729419" y="1263151"/>
              <a:chExt cx="4031922" cy="636598"/>
            </a:xfrm>
          </p:grpSpPr>
          <p:grpSp>
            <p:nvGrpSpPr>
              <p:cNvPr id="13" name="组合 12">
                <a:extLst>
                  <a:ext uri="{FF2B5EF4-FFF2-40B4-BE49-F238E27FC236}">
                    <a16:creationId xmlns="" xmlns:a16="http://schemas.microsoft.com/office/drawing/2014/main" id="{1CAE5450-4EA6-4159-B9D5-AB066F8C1210}"/>
                  </a:ext>
                </a:extLst>
              </p:cNvPr>
              <p:cNvGrpSpPr/>
              <p:nvPr/>
            </p:nvGrpSpPr>
            <p:grpSpPr>
              <a:xfrm flipH="1">
                <a:off x="7223179" y="1408005"/>
                <a:ext cx="538162" cy="491744"/>
                <a:chOff x="4431419" y="1408005"/>
                <a:chExt cx="538162" cy="491744"/>
              </a:xfrm>
            </p:grpSpPr>
            <p:sp>
              <p:nvSpPr>
                <p:cNvPr id="18" name="任意多边形 12">
                  <a:extLst>
                    <a:ext uri="{FF2B5EF4-FFF2-40B4-BE49-F238E27FC236}">
                      <a16:creationId xmlns="" xmlns:a16="http://schemas.microsoft.com/office/drawing/2014/main" id="{A24DC277-CA4F-49BC-A60E-B8D6C046EC9E}"/>
                    </a:ext>
                  </a:extLst>
                </p:cNvPr>
                <p:cNvSpPr/>
                <p:nvPr/>
              </p:nvSpPr>
              <p:spPr>
                <a:xfrm>
                  <a:off x="4431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3">
                  <a:extLst>
                    <a:ext uri="{FF2B5EF4-FFF2-40B4-BE49-F238E27FC236}">
                      <a16:creationId xmlns="" xmlns:a16="http://schemas.microsoft.com/office/drawing/2014/main" id="{A0926B67-5A11-48D9-8603-2066A5D96EE1}"/>
                    </a:ext>
                  </a:extLst>
                </p:cNvPr>
                <p:cNvSpPr/>
                <p:nvPr/>
              </p:nvSpPr>
              <p:spPr>
                <a:xfrm>
                  <a:off x="4782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 xmlns:a16="http://schemas.microsoft.com/office/drawing/2014/main" id="{7C39663B-9521-425A-957D-53128C217148}"/>
                  </a:ext>
                </a:extLst>
              </p:cNvPr>
              <p:cNvGrpSpPr/>
              <p:nvPr/>
            </p:nvGrpSpPr>
            <p:grpSpPr>
              <a:xfrm>
                <a:off x="3729419" y="1408005"/>
                <a:ext cx="538162" cy="491744"/>
                <a:chOff x="3729419" y="1408005"/>
                <a:chExt cx="538162" cy="491744"/>
              </a:xfrm>
            </p:grpSpPr>
            <p:sp>
              <p:nvSpPr>
                <p:cNvPr id="16" name="任意多边形 10">
                  <a:extLst>
                    <a:ext uri="{FF2B5EF4-FFF2-40B4-BE49-F238E27FC236}">
                      <a16:creationId xmlns="" xmlns:a16="http://schemas.microsoft.com/office/drawing/2014/main" id="{22F30720-B80A-4BDC-AB31-29753B9E9A8B}"/>
                    </a:ext>
                  </a:extLst>
                </p:cNvPr>
                <p:cNvSpPr/>
                <p:nvPr/>
              </p:nvSpPr>
              <p:spPr>
                <a:xfrm>
                  <a:off x="3729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1">
                  <a:extLst>
                    <a:ext uri="{FF2B5EF4-FFF2-40B4-BE49-F238E27FC236}">
                      <a16:creationId xmlns="" xmlns:a16="http://schemas.microsoft.com/office/drawing/2014/main" id="{809C1E70-9614-471E-B313-32D7FB60E975}"/>
                    </a:ext>
                  </a:extLst>
                </p:cNvPr>
                <p:cNvSpPr/>
                <p:nvPr/>
              </p:nvSpPr>
              <p:spPr>
                <a:xfrm>
                  <a:off x="4080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a:extLst>
                  <a:ext uri="{FF2B5EF4-FFF2-40B4-BE49-F238E27FC236}">
                    <a16:creationId xmlns="" xmlns:a16="http://schemas.microsoft.com/office/drawing/2014/main" id="{11CAD7A0-40BA-42F8-A028-3077B1787C77}"/>
                  </a:ext>
                </a:extLst>
              </p:cNvPr>
              <p:cNvSpPr/>
              <p:nvPr/>
            </p:nvSpPr>
            <p:spPr>
              <a:xfrm>
                <a:off x="4080310" y="1263151"/>
                <a:ext cx="3330140" cy="4996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a:extLst>
                <a:ext uri="{FF2B5EF4-FFF2-40B4-BE49-F238E27FC236}">
                  <a16:creationId xmlns="" xmlns:a16="http://schemas.microsoft.com/office/drawing/2014/main" id="{083580FE-543E-4E6A-B06E-043DA3F66433}"/>
                </a:ext>
              </a:extLst>
            </p:cNvPr>
            <p:cNvSpPr/>
            <p:nvPr/>
          </p:nvSpPr>
          <p:spPr>
            <a:xfrm>
              <a:off x="4279975" y="1242247"/>
              <a:ext cx="2930811" cy="497957"/>
            </a:xfrm>
            <a:prstGeom prst="rect">
              <a:avLst/>
            </a:prstGeom>
            <a:noFill/>
          </p:spPr>
          <p:txBody>
            <a:bodyPr wrap="square">
              <a:spAutoFit/>
            </a:bodyPr>
            <a:lstStyle/>
            <a:p>
              <a:pPr algn="ctr">
                <a:lnSpc>
                  <a:spcPct val="120000"/>
                </a:lnSpc>
              </a:pPr>
              <a:r>
                <a:rPr lang="zh-CN" altLang="en-US" sz="2400" b="1" spc="300" dirty="0">
                  <a:solidFill>
                    <a:schemeClr val="bg1"/>
                  </a:solidFill>
                  <a:latin typeface="微软雅黑" panose="020B0503020204020204" pitchFamily="34" charset="-122"/>
                  <a:ea typeface="微软雅黑" panose="020B0503020204020204" pitchFamily="34" charset="-122"/>
                  <a:cs typeface="+mn-ea"/>
                </a:rPr>
                <a:t>三要全面宣传阐释</a:t>
              </a:r>
            </a:p>
          </p:txBody>
        </p:sp>
      </p:grpSp>
    </p:spTree>
    <p:extLst>
      <p:ext uri="{BB962C8B-B14F-4D97-AF65-F5344CB8AC3E}">
        <p14:creationId xmlns:p14="http://schemas.microsoft.com/office/powerpoint/2010/main" val="277143668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750"/>
                                        <p:tgtEl>
                                          <p:spTgt spid="6"/>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a:extLst>
              <a:ext uri="{FF2B5EF4-FFF2-40B4-BE49-F238E27FC236}">
                <a16:creationId xmlns="" xmlns:a16="http://schemas.microsoft.com/office/drawing/2014/main" id="{E3537320-70FA-4EDF-B699-77463EC31A0A}"/>
              </a:ext>
            </a:extLst>
          </p:cNvPr>
          <p:cNvGrpSpPr/>
          <p:nvPr/>
        </p:nvGrpSpPr>
        <p:grpSpPr>
          <a:xfrm>
            <a:off x="0" y="3267599"/>
            <a:ext cx="12192000" cy="3599117"/>
            <a:chOff x="0" y="3267599"/>
            <a:chExt cx="12192000" cy="3599117"/>
          </a:xfrm>
        </p:grpSpPr>
        <p:grpSp>
          <p:nvGrpSpPr>
            <p:cNvPr id="74" name="组合 73">
              <a:extLst>
                <a:ext uri="{FF2B5EF4-FFF2-40B4-BE49-F238E27FC236}">
                  <a16:creationId xmlns="" xmlns:a16="http://schemas.microsoft.com/office/drawing/2014/main" id="{DA4CD5FD-3929-49CC-AA68-0AFF7CB01506}"/>
                </a:ext>
              </a:extLst>
            </p:cNvPr>
            <p:cNvGrpSpPr/>
            <p:nvPr/>
          </p:nvGrpSpPr>
          <p:grpSpPr>
            <a:xfrm>
              <a:off x="0" y="4428518"/>
              <a:ext cx="12192000" cy="2438198"/>
              <a:chOff x="0" y="4428518"/>
              <a:chExt cx="12192000" cy="2438198"/>
            </a:xfrm>
          </p:grpSpPr>
          <p:pic>
            <p:nvPicPr>
              <p:cNvPr id="79" name="图片 78">
                <a:extLst>
                  <a:ext uri="{FF2B5EF4-FFF2-40B4-BE49-F238E27FC236}">
                    <a16:creationId xmlns="" xmlns:a16="http://schemas.microsoft.com/office/drawing/2014/main" id="{FB2F2519-1548-4A46-AA08-479F4FCDC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80" name="图片 79">
                <a:extLst>
                  <a:ext uri="{FF2B5EF4-FFF2-40B4-BE49-F238E27FC236}">
                    <a16:creationId xmlns="" xmlns:a16="http://schemas.microsoft.com/office/drawing/2014/main" id="{2C621156-8C17-445B-AB82-2F70673D25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75" name="图片 74">
              <a:extLst>
                <a:ext uri="{FF2B5EF4-FFF2-40B4-BE49-F238E27FC236}">
                  <a16:creationId xmlns="" xmlns:a16="http://schemas.microsoft.com/office/drawing/2014/main" id="{7F9CDEDA-D349-4B89-8E30-9FD4E7A660F2}"/>
                </a:ext>
              </a:extLst>
            </p:cNvPr>
            <p:cNvPicPr>
              <a:picLocks noChangeAspect="1"/>
            </p:cNvPicPr>
            <p:nvPr/>
          </p:nvPicPr>
          <p:blipFill rotWithShape="1">
            <a:blip r:embed="rId6">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76" name="组合 75">
              <a:extLst>
                <a:ext uri="{FF2B5EF4-FFF2-40B4-BE49-F238E27FC236}">
                  <a16:creationId xmlns="" xmlns:a16="http://schemas.microsoft.com/office/drawing/2014/main" id="{F446115F-29F7-4F79-861B-9327055C77FD}"/>
                </a:ext>
              </a:extLst>
            </p:cNvPr>
            <p:cNvGrpSpPr/>
            <p:nvPr/>
          </p:nvGrpSpPr>
          <p:grpSpPr>
            <a:xfrm>
              <a:off x="0" y="3267599"/>
              <a:ext cx="4025900" cy="3590401"/>
              <a:chOff x="0" y="2699657"/>
              <a:chExt cx="4634249" cy="4132943"/>
            </a:xfrm>
          </p:grpSpPr>
          <p:pic>
            <p:nvPicPr>
              <p:cNvPr id="77" name="图片 76">
                <a:extLst>
                  <a:ext uri="{FF2B5EF4-FFF2-40B4-BE49-F238E27FC236}">
                    <a16:creationId xmlns="" xmlns:a16="http://schemas.microsoft.com/office/drawing/2014/main" id="{2DFA4B94-CB48-461A-B147-FBF1F2A83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78" name="图片 77">
                <a:extLst>
                  <a:ext uri="{FF2B5EF4-FFF2-40B4-BE49-F238E27FC236}">
                    <a16:creationId xmlns="" xmlns:a16="http://schemas.microsoft.com/office/drawing/2014/main" id="{F9A828B0-CF06-4E81-B804-0DD7C33FA6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pic>
        <p:nvPicPr>
          <p:cNvPr id="73" name="图片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pic>
        <p:nvPicPr>
          <p:cNvPr id="6" name="图片 5"/>
          <p:cNvPicPr>
            <a:picLocks noChangeAspect="1"/>
          </p:cNvPicPr>
          <p:nvPr/>
        </p:nvPicPr>
        <p:blipFill rotWithShape="1">
          <a:blip r:embed="rId10"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grpSp>
        <p:nvGrpSpPr>
          <p:cNvPr id="60" name="组合 59">
            <a:extLst>
              <a:ext uri="{FF2B5EF4-FFF2-40B4-BE49-F238E27FC236}">
                <a16:creationId xmlns="" xmlns:a16="http://schemas.microsoft.com/office/drawing/2014/main" id="{24A44E89-A26A-4B0D-984C-2079CB28D0C2}"/>
              </a:ext>
            </a:extLst>
          </p:cNvPr>
          <p:cNvGrpSpPr/>
          <p:nvPr/>
        </p:nvGrpSpPr>
        <p:grpSpPr>
          <a:xfrm>
            <a:off x="2406356" y="1953561"/>
            <a:ext cx="1624150" cy="1624150"/>
            <a:chOff x="1030287" y="1469188"/>
            <a:chExt cx="2892425" cy="2892425"/>
          </a:xfrm>
        </p:grpSpPr>
        <p:sp>
          <p:nvSpPr>
            <p:cNvPr id="61" name="PA_任意多边形 5">
              <a:extLst>
                <a:ext uri="{FF2B5EF4-FFF2-40B4-BE49-F238E27FC236}">
                  <a16:creationId xmlns="" xmlns:a16="http://schemas.microsoft.com/office/drawing/2014/main" id="{3E1B9D2A-3966-44FF-BFCC-C7733C9AC977}"/>
                </a:ext>
              </a:extLst>
            </p:cNvPr>
            <p:cNvSpPr>
              <a:spLocks/>
            </p:cNvSpPr>
            <p:nvPr>
              <p:custDataLst>
                <p:tags r:id="rId1"/>
              </p:custDataLst>
            </p:nvPr>
          </p:nvSpPr>
          <p:spPr bwMode="auto">
            <a:xfrm>
              <a:off x="1652727" y="2056256"/>
              <a:ext cx="1704694" cy="1489688"/>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grpSp>
          <p:nvGrpSpPr>
            <p:cNvPr id="62" name="组合 61">
              <a:extLst>
                <a:ext uri="{FF2B5EF4-FFF2-40B4-BE49-F238E27FC236}">
                  <a16:creationId xmlns="" xmlns:a16="http://schemas.microsoft.com/office/drawing/2014/main" id="{D321BA25-775B-4DC4-9FC4-180F165FAF16}"/>
                </a:ext>
              </a:extLst>
            </p:cNvPr>
            <p:cNvGrpSpPr/>
            <p:nvPr/>
          </p:nvGrpSpPr>
          <p:grpSpPr>
            <a:xfrm>
              <a:off x="1030287" y="1469188"/>
              <a:ext cx="2892425" cy="2892425"/>
              <a:chOff x="5145087" y="1778000"/>
              <a:chExt cx="2892425" cy="2892425"/>
            </a:xfrm>
          </p:grpSpPr>
          <p:grpSp>
            <p:nvGrpSpPr>
              <p:cNvPr id="63" name="组合 62">
                <a:extLst>
                  <a:ext uri="{FF2B5EF4-FFF2-40B4-BE49-F238E27FC236}">
                    <a16:creationId xmlns="" xmlns:a16="http://schemas.microsoft.com/office/drawing/2014/main" id="{74A7CE72-5A85-44F2-B226-88629AC431F3}"/>
                  </a:ext>
                </a:extLst>
              </p:cNvPr>
              <p:cNvGrpSpPr/>
              <p:nvPr/>
            </p:nvGrpSpPr>
            <p:grpSpPr>
              <a:xfrm>
                <a:off x="5145087" y="1778000"/>
                <a:ext cx="2892425" cy="2892425"/>
                <a:chOff x="5145087" y="1778000"/>
                <a:chExt cx="2892425" cy="2892425"/>
              </a:xfrm>
            </p:grpSpPr>
            <p:sp>
              <p:nvSpPr>
                <p:cNvPr id="124" name="任意多边形: 形状 33">
                  <a:extLst>
                    <a:ext uri="{FF2B5EF4-FFF2-40B4-BE49-F238E27FC236}">
                      <a16:creationId xmlns="" xmlns:a16="http://schemas.microsoft.com/office/drawing/2014/main" id="{1ABF741E-A429-441C-9BC0-28C3BBF0D9EF}"/>
                    </a:ext>
                  </a:extLst>
                </p:cNvPr>
                <p:cNvSpPr/>
                <p:nvPr/>
              </p:nvSpPr>
              <p:spPr>
                <a:xfrm rot="-5400000">
                  <a:off x="532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形状 34">
                  <a:extLst>
                    <a:ext uri="{FF2B5EF4-FFF2-40B4-BE49-F238E27FC236}">
                      <a16:creationId xmlns="" xmlns:a16="http://schemas.microsoft.com/office/drawing/2014/main" id="{D25EF603-1F33-4C15-85E3-CEF70ECC4DE6}"/>
                    </a:ext>
                  </a:extLst>
                </p:cNvPr>
                <p:cNvSpPr/>
                <p:nvPr/>
              </p:nvSpPr>
              <p:spPr>
                <a:xfrm rot="-3600000">
                  <a:off x="5491448"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任意多边形: 形状 35">
                  <a:extLst>
                    <a:ext uri="{FF2B5EF4-FFF2-40B4-BE49-F238E27FC236}">
                      <a16:creationId xmlns="" xmlns:a16="http://schemas.microsoft.com/office/drawing/2014/main" id="{84E8BA52-2B1B-41DD-BB0B-268BF2479B54}"/>
                    </a:ext>
                  </a:extLst>
                </p:cNvPr>
                <p:cNvSpPr/>
                <p:nvPr/>
              </p:nvSpPr>
              <p:spPr>
                <a:xfrm rot="-1800000">
                  <a:off x="595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任意多边形: 形状 36">
                  <a:extLst>
                    <a:ext uri="{FF2B5EF4-FFF2-40B4-BE49-F238E27FC236}">
                      <a16:creationId xmlns="" xmlns:a16="http://schemas.microsoft.com/office/drawing/2014/main" id="{C154902B-366A-4885-95F8-F8750B6A5D05}"/>
                    </a:ext>
                  </a:extLst>
                </p:cNvPr>
                <p:cNvSpPr/>
                <p:nvPr/>
              </p:nvSpPr>
              <p:spPr>
                <a:xfrm>
                  <a:off x="6591300" y="177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任意多边形: 形状 37">
                  <a:extLst>
                    <a:ext uri="{FF2B5EF4-FFF2-40B4-BE49-F238E27FC236}">
                      <a16:creationId xmlns="" xmlns:a16="http://schemas.microsoft.com/office/drawing/2014/main" id="{0C1EBE1C-BBEE-4F90-9733-3DCAB01D270A}"/>
                    </a:ext>
                  </a:extLst>
                </p:cNvPr>
                <p:cNvSpPr/>
                <p:nvPr/>
              </p:nvSpPr>
              <p:spPr>
                <a:xfrm rot="1800000">
                  <a:off x="722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任意多边形: 形状 38">
                  <a:extLst>
                    <a:ext uri="{FF2B5EF4-FFF2-40B4-BE49-F238E27FC236}">
                      <a16:creationId xmlns="" xmlns:a16="http://schemas.microsoft.com/office/drawing/2014/main" id="{843051B0-B5DB-4562-846C-54C181969826}"/>
                    </a:ext>
                  </a:extLst>
                </p:cNvPr>
                <p:cNvSpPr/>
                <p:nvPr/>
              </p:nvSpPr>
              <p:spPr>
                <a:xfrm rot="3600000">
                  <a:off x="7691152"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任意多边形: 形状 39">
                  <a:extLst>
                    <a:ext uri="{FF2B5EF4-FFF2-40B4-BE49-F238E27FC236}">
                      <a16:creationId xmlns="" xmlns:a16="http://schemas.microsoft.com/office/drawing/2014/main" id="{A5B52B33-9AC1-4B44-9DF8-BB51620990F8}"/>
                    </a:ext>
                  </a:extLst>
                </p:cNvPr>
                <p:cNvSpPr/>
                <p:nvPr/>
              </p:nvSpPr>
              <p:spPr>
                <a:xfrm rot="5400000">
                  <a:off x="786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任意多边形: 形状 40">
                  <a:extLst>
                    <a:ext uri="{FF2B5EF4-FFF2-40B4-BE49-F238E27FC236}">
                      <a16:creationId xmlns="" xmlns:a16="http://schemas.microsoft.com/office/drawing/2014/main" id="{051629EF-EB78-4B9A-8F77-96F15B3775E2}"/>
                    </a:ext>
                  </a:extLst>
                </p:cNvPr>
                <p:cNvSpPr/>
                <p:nvPr/>
              </p:nvSpPr>
              <p:spPr>
                <a:xfrm rot="7200000">
                  <a:off x="7691152"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任意多边形: 形状 41">
                  <a:extLst>
                    <a:ext uri="{FF2B5EF4-FFF2-40B4-BE49-F238E27FC236}">
                      <a16:creationId xmlns="" xmlns:a16="http://schemas.microsoft.com/office/drawing/2014/main" id="{145A6767-9735-47AA-B8DD-B7FC26304AA8}"/>
                    </a:ext>
                  </a:extLst>
                </p:cNvPr>
                <p:cNvSpPr/>
                <p:nvPr/>
              </p:nvSpPr>
              <p:spPr>
                <a:xfrm rot="9000000">
                  <a:off x="722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任意多边形: 形状 42">
                  <a:extLst>
                    <a:ext uri="{FF2B5EF4-FFF2-40B4-BE49-F238E27FC236}">
                      <a16:creationId xmlns="" xmlns:a16="http://schemas.microsoft.com/office/drawing/2014/main" id="{462141A9-47B0-4CD2-81F5-7B6C71424F4E}"/>
                    </a:ext>
                  </a:extLst>
                </p:cNvPr>
                <p:cNvSpPr/>
                <p:nvPr/>
              </p:nvSpPr>
              <p:spPr>
                <a:xfrm rot="10800000">
                  <a:off x="6591300" y="431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形状 43">
                  <a:extLst>
                    <a:ext uri="{FF2B5EF4-FFF2-40B4-BE49-F238E27FC236}">
                      <a16:creationId xmlns="" xmlns:a16="http://schemas.microsoft.com/office/drawing/2014/main" id="{A03AB864-F3D6-4D11-A7E6-8E49F1279A76}"/>
                    </a:ext>
                  </a:extLst>
                </p:cNvPr>
                <p:cNvSpPr/>
                <p:nvPr/>
              </p:nvSpPr>
              <p:spPr>
                <a:xfrm rot="12600000">
                  <a:off x="595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任意多边形: 形状 44">
                  <a:extLst>
                    <a:ext uri="{FF2B5EF4-FFF2-40B4-BE49-F238E27FC236}">
                      <a16:creationId xmlns="" xmlns:a16="http://schemas.microsoft.com/office/drawing/2014/main" id="{5F4F355C-0033-418B-BEFA-1E5E9D53ACC7}"/>
                    </a:ext>
                  </a:extLst>
                </p:cNvPr>
                <p:cNvSpPr/>
                <p:nvPr/>
              </p:nvSpPr>
              <p:spPr>
                <a:xfrm rot="14400000">
                  <a:off x="5491448"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任意多边形: 形状 21">
                <a:extLst>
                  <a:ext uri="{FF2B5EF4-FFF2-40B4-BE49-F238E27FC236}">
                    <a16:creationId xmlns="" xmlns:a16="http://schemas.microsoft.com/office/drawing/2014/main" id="{433222DB-27A1-4CD1-9BFA-69E8B70907AE}"/>
                  </a:ext>
                </a:extLst>
              </p:cNvPr>
              <p:cNvSpPr/>
              <p:nvPr/>
            </p:nvSpPr>
            <p:spPr>
              <a:xfrm rot="-4500000">
                <a:off x="5425910"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22">
                <a:extLst>
                  <a:ext uri="{FF2B5EF4-FFF2-40B4-BE49-F238E27FC236}">
                    <a16:creationId xmlns="" xmlns:a16="http://schemas.microsoft.com/office/drawing/2014/main" id="{A438D572-EA43-429D-81B2-F099B5F7E697}"/>
                  </a:ext>
                </a:extLst>
              </p:cNvPr>
              <p:cNvSpPr/>
              <p:nvPr/>
            </p:nvSpPr>
            <p:spPr>
              <a:xfrm rot="-2700000">
                <a:off x="5738175"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23">
                <a:extLst>
                  <a:ext uri="{FF2B5EF4-FFF2-40B4-BE49-F238E27FC236}">
                    <a16:creationId xmlns="" xmlns:a16="http://schemas.microsoft.com/office/drawing/2014/main" id="{78F0BD27-4809-481F-99E3-B3EFA23EE03A}"/>
                  </a:ext>
                </a:extLst>
              </p:cNvPr>
              <p:cNvSpPr/>
              <p:nvPr/>
            </p:nvSpPr>
            <p:spPr>
              <a:xfrm rot="-900000">
                <a:off x="6279034"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24">
                <a:extLst>
                  <a:ext uri="{FF2B5EF4-FFF2-40B4-BE49-F238E27FC236}">
                    <a16:creationId xmlns="" xmlns:a16="http://schemas.microsoft.com/office/drawing/2014/main" id="{FB13A909-9CB0-497F-A4F8-5721888EABC3}"/>
                  </a:ext>
                </a:extLst>
              </p:cNvPr>
              <p:cNvSpPr/>
              <p:nvPr/>
            </p:nvSpPr>
            <p:spPr>
              <a:xfrm rot="900000">
                <a:off x="6903565"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25">
                <a:extLst>
                  <a:ext uri="{FF2B5EF4-FFF2-40B4-BE49-F238E27FC236}">
                    <a16:creationId xmlns="" xmlns:a16="http://schemas.microsoft.com/office/drawing/2014/main" id="{4CB4EE13-E830-4C92-8B4E-29415ABDFF52}"/>
                  </a:ext>
                </a:extLst>
              </p:cNvPr>
              <p:cNvSpPr/>
              <p:nvPr/>
            </p:nvSpPr>
            <p:spPr>
              <a:xfrm rot="2700000">
                <a:off x="7444424"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26">
                <a:extLst>
                  <a:ext uri="{FF2B5EF4-FFF2-40B4-BE49-F238E27FC236}">
                    <a16:creationId xmlns="" xmlns:a16="http://schemas.microsoft.com/office/drawing/2014/main" id="{19C314E1-CCA5-48FB-BAAF-6FE4C446A1DD}"/>
                  </a:ext>
                </a:extLst>
              </p:cNvPr>
              <p:cNvSpPr/>
              <p:nvPr/>
            </p:nvSpPr>
            <p:spPr>
              <a:xfrm rot="4500000">
                <a:off x="7756689"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任意多边形: 形状 27">
                <a:extLst>
                  <a:ext uri="{FF2B5EF4-FFF2-40B4-BE49-F238E27FC236}">
                    <a16:creationId xmlns="" xmlns:a16="http://schemas.microsoft.com/office/drawing/2014/main" id="{E8FDAF45-6629-4CCC-B03C-8F6482F1ECD4}"/>
                  </a:ext>
                </a:extLst>
              </p:cNvPr>
              <p:cNvSpPr/>
              <p:nvPr/>
            </p:nvSpPr>
            <p:spPr>
              <a:xfrm rot="6300000">
                <a:off x="7756689"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任意多边形: 形状 28">
                <a:extLst>
                  <a:ext uri="{FF2B5EF4-FFF2-40B4-BE49-F238E27FC236}">
                    <a16:creationId xmlns="" xmlns:a16="http://schemas.microsoft.com/office/drawing/2014/main" id="{A8221490-3F2E-429D-B60D-6E9676E3A818}"/>
                  </a:ext>
                </a:extLst>
              </p:cNvPr>
              <p:cNvSpPr/>
              <p:nvPr/>
            </p:nvSpPr>
            <p:spPr>
              <a:xfrm rot="8100000">
                <a:off x="7444424"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任意多边形: 形状 29">
                <a:extLst>
                  <a:ext uri="{FF2B5EF4-FFF2-40B4-BE49-F238E27FC236}">
                    <a16:creationId xmlns="" xmlns:a16="http://schemas.microsoft.com/office/drawing/2014/main" id="{B72E6290-726A-40DD-A584-8B1B23FB6D27}"/>
                  </a:ext>
                </a:extLst>
              </p:cNvPr>
              <p:cNvSpPr/>
              <p:nvPr/>
            </p:nvSpPr>
            <p:spPr>
              <a:xfrm rot="9900000">
                <a:off x="6903565"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任意多边形: 形状 30">
                <a:extLst>
                  <a:ext uri="{FF2B5EF4-FFF2-40B4-BE49-F238E27FC236}">
                    <a16:creationId xmlns="" xmlns:a16="http://schemas.microsoft.com/office/drawing/2014/main" id="{99947B80-DBF1-4B37-9EB3-7526BC2F9BDC}"/>
                  </a:ext>
                </a:extLst>
              </p:cNvPr>
              <p:cNvSpPr/>
              <p:nvPr/>
            </p:nvSpPr>
            <p:spPr>
              <a:xfrm rot="11700000">
                <a:off x="6279034"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任意多边形: 形状 31">
                <a:extLst>
                  <a:ext uri="{FF2B5EF4-FFF2-40B4-BE49-F238E27FC236}">
                    <a16:creationId xmlns="" xmlns:a16="http://schemas.microsoft.com/office/drawing/2014/main" id="{62622B75-B248-4DD1-9235-21581B16A51B}"/>
                  </a:ext>
                </a:extLst>
              </p:cNvPr>
              <p:cNvSpPr/>
              <p:nvPr/>
            </p:nvSpPr>
            <p:spPr>
              <a:xfrm rot="13500000">
                <a:off x="5738175"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任意多边形: 形状 32">
                <a:extLst>
                  <a:ext uri="{FF2B5EF4-FFF2-40B4-BE49-F238E27FC236}">
                    <a16:creationId xmlns="" xmlns:a16="http://schemas.microsoft.com/office/drawing/2014/main" id="{A0F77072-CB54-4A2A-B10A-399599A23E88}"/>
                  </a:ext>
                </a:extLst>
              </p:cNvPr>
              <p:cNvSpPr/>
              <p:nvPr/>
            </p:nvSpPr>
            <p:spPr>
              <a:xfrm rot="15300000">
                <a:off x="5425910"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6" name="文本框 135">
            <a:extLst>
              <a:ext uri="{FF2B5EF4-FFF2-40B4-BE49-F238E27FC236}">
                <a16:creationId xmlns="" xmlns:a16="http://schemas.microsoft.com/office/drawing/2014/main" id="{434E16AB-A0DA-4DF1-A349-871CB20837E9}"/>
              </a:ext>
            </a:extLst>
          </p:cNvPr>
          <p:cNvSpPr txBox="1"/>
          <p:nvPr/>
        </p:nvSpPr>
        <p:spPr>
          <a:xfrm>
            <a:off x="2214791" y="3593195"/>
            <a:ext cx="2007281" cy="923330"/>
          </a:xfrm>
          <a:prstGeom prst="rect">
            <a:avLst/>
          </a:prstGeom>
          <a:noFill/>
        </p:spPr>
        <p:txBody>
          <a:bodyPr wrap="none" rtlCol="0">
            <a:spAutoFit/>
          </a:bodyPr>
          <a:lstStyle/>
          <a:p>
            <a:pPr algn="ctr"/>
            <a:r>
              <a:rPr lang="zh-CN" altLang="en-US" sz="5400" b="1" spc="600" dirty="0">
                <a:solidFill>
                  <a:srgbClr val="C00000"/>
                </a:solidFill>
                <a:latin typeface="微软雅黑" panose="020B0503020204020204" pitchFamily="34" charset="-122"/>
                <a:ea typeface="微软雅黑" panose="020B0503020204020204" pitchFamily="34" charset="-122"/>
              </a:rPr>
              <a:t>目 录</a:t>
            </a:r>
          </a:p>
        </p:txBody>
      </p:sp>
      <p:grpSp>
        <p:nvGrpSpPr>
          <p:cNvPr id="137" name="组合 136"/>
          <p:cNvGrpSpPr/>
          <p:nvPr/>
        </p:nvGrpSpPr>
        <p:grpSpPr>
          <a:xfrm>
            <a:off x="5039862" y="2363141"/>
            <a:ext cx="6114319" cy="676402"/>
            <a:chOff x="4572731" y="2582283"/>
            <a:chExt cx="6114319" cy="676402"/>
          </a:xfrm>
        </p:grpSpPr>
        <p:sp>
          <p:nvSpPr>
            <p:cNvPr id="138" name="矩形 137">
              <a:extLst>
                <a:ext uri="{FF2B5EF4-FFF2-40B4-BE49-F238E27FC236}">
                  <a16:creationId xmlns="" xmlns:a16="http://schemas.microsoft.com/office/drawing/2014/main" id="{7098604C-0AD9-4F4F-B9A6-0E99C5B4A6CC}"/>
                </a:ext>
              </a:extLst>
            </p:cNvPr>
            <p:cNvSpPr/>
            <p:nvPr/>
          </p:nvSpPr>
          <p:spPr>
            <a:xfrm>
              <a:off x="5325723" y="2582287"/>
              <a:ext cx="5361327" cy="676398"/>
            </a:xfrm>
            <a:prstGeom prst="rect">
              <a:avLst/>
            </a:prstGeom>
            <a:solidFill>
              <a:srgbClr val="FEFEFE">
                <a:alpha val="95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Rectangle 5">
              <a:extLst>
                <a:ext uri="{FF2B5EF4-FFF2-40B4-BE49-F238E27FC236}">
                  <a16:creationId xmlns="" xmlns:a16="http://schemas.microsoft.com/office/drawing/2014/main" id="{176D991A-EAD3-4CF3-8BAE-64597F80A578}"/>
                </a:ext>
              </a:extLst>
            </p:cNvPr>
            <p:cNvSpPr>
              <a:spLocks noChangeArrowheads="1"/>
            </p:cNvSpPr>
            <p:nvPr/>
          </p:nvSpPr>
          <p:spPr bwMode="auto">
            <a:xfrm>
              <a:off x="5503021" y="2705043"/>
              <a:ext cx="4308872"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sp3d extrusionH="654050">
                <a:extrusionClr>
                  <a:srgbClr val="FF0000"/>
                </a:extrusionClr>
              </a:sp3d>
            </a:bodyPr>
            <a:lstStyle/>
            <a:p>
              <a:pPr eaLnBrk="0" fontAlgn="base" hangingPunct="0">
                <a:spcBef>
                  <a:spcPct val="0"/>
                </a:spcBef>
                <a:spcAft>
                  <a:spcPct val="0"/>
                </a:spcAft>
              </a:pPr>
              <a:r>
                <a:rPr lang="zh-CN" altLang="en-US" sz="2800" b="1" dirty="0">
                  <a:ln cmpd="sng">
                    <a:noFill/>
                    <a:prstDash val="solid"/>
                  </a:ln>
                  <a:solidFill>
                    <a:schemeClr val="accent1"/>
                  </a:solidFill>
                  <a:latin typeface="微软雅黑" panose="020B0503020204020204" pitchFamily="34" charset="-122"/>
                  <a:ea typeface="微软雅黑" panose="020B0503020204020204" pitchFamily="34" charset="-122"/>
                </a:rPr>
                <a:t>习总书记重要讲话学习解读</a:t>
              </a:r>
            </a:p>
          </p:txBody>
        </p:sp>
        <p:sp>
          <p:nvSpPr>
            <p:cNvPr id="140" name="矩形 139">
              <a:extLst>
                <a:ext uri="{FF2B5EF4-FFF2-40B4-BE49-F238E27FC236}">
                  <a16:creationId xmlns="" xmlns:a16="http://schemas.microsoft.com/office/drawing/2014/main" id="{3BAFEE83-098F-4C76-A986-BAA03D5D2C65}"/>
                </a:ext>
              </a:extLst>
            </p:cNvPr>
            <p:cNvSpPr/>
            <p:nvPr/>
          </p:nvSpPr>
          <p:spPr>
            <a:xfrm>
              <a:off x="4572731" y="2582283"/>
              <a:ext cx="675704" cy="676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方正兰亭粗黑_GBK" panose="02000000000000000000" pitchFamily="2" charset="-122"/>
                  <a:ea typeface="方正兰亭粗黑_GBK" panose="02000000000000000000" pitchFamily="2" charset="-122"/>
                </a:rPr>
                <a:t>02</a:t>
              </a:r>
              <a:endParaRPr lang="zh-CN" altLang="en-US" sz="2400" b="1" dirty="0">
                <a:solidFill>
                  <a:schemeClr val="bg1"/>
                </a:solidFill>
                <a:latin typeface="方正兰亭粗黑_GBK" panose="02000000000000000000" pitchFamily="2" charset="-122"/>
                <a:ea typeface="方正兰亭粗黑_GBK" panose="02000000000000000000" pitchFamily="2" charset="-122"/>
              </a:endParaRPr>
            </a:p>
          </p:txBody>
        </p:sp>
      </p:grpSp>
      <p:grpSp>
        <p:nvGrpSpPr>
          <p:cNvPr id="141" name="组合 140"/>
          <p:cNvGrpSpPr/>
          <p:nvPr/>
        </p:nvGrpSpPr>
        <p:grpSpPr>
          <a:xfrm>
            <a:off x="5039862" y="1166898"/>
            <a:ext cx="6114319" cy="676398"/>
            <a:chOff x="4572731" y="1769775"/>
            <a:chExt cx="6114319" cy="676398"/>
          </a:xfrm>
        </p:grpSpPr>
        <p:sp>
          <p:nvSpPr>
            <p:cNvPr id="142" name="矩形 141">
              <a:extLst>
                <a:ext uri="{FF2B5EF4-FFF2-40B4-BE49-F238E27FC236}">
                  <a16:creationId xmlns="" xmlns:a16="http://schemas.microsoft.com/office/drawing/2014/main" id="{7098604C-0AD9-4F4F-B9A6-0E99C5B4A6CC}"/>
                </a:ext>
              </a:extLst>
            </p:cNvPr>
            <p:cNvSpPr/>
            <p:nvPr/>
          </p:nvSpPr>
          <p:spPr>
            <a:xfrm>
              <a:off x="5325723" y="1769775"/>
              <a:ext cx="5361327" cy="676398"/>
            </a:xfrm>
            <a:prstGeom prst="rect">
              <a:avLst/>
            </a:prstGeom>
            <a:solidFill>
              <a:srgbClr val="FEFEFE">
                <a:alpha val="95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Rectangle 5">
              <a:extLst>
                <a:ext uri="{FF2B5EF4-FFF2-40B4-BE49-F238E27FC236}">
                  <a16:creationId xmlns="" xmlns:a16="http://schemas.microsoft.com/office/drawing/2014/main" id="{176D991A-EAD3-4CF3-8BAE-64597F80A578}"/>
                </a:ext>
              </a:extLst>
            </p:cNvPr>
            <p:cNvSpPr>
              <a:spLocks noChangeArrowheads="1"/>
            </p:cNvSpPr>
            <p:nvPr/>
          </p:nvSpPr>
          <p:spPr bwMode="auto">
            <a:xfrm>
              <a:off x="5503021" y="1892531"/>
              <a:ext cx="4751301"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sp3d extrusionH="654050">
                <a:extrusionClr>
                  <a:srgbClr val="FF0000"/>
                </a:extrusionClr>
              </a:sp3d>
            </a:bodyPr>
            <a:lstStyle/>
            <a:p>
              <a:pPr eaLnBrk="0" fontAlgn="base" hangingPunct="0">
                <a:spcBef>
                  <a:spcPct val="0"/>
                </a:spcBef>
                <a:spcAft>
                  <a:spcPct val="0"/>
                </a:spcAft>
              </a:pPr>
              <a:r>
                <a:rPr lang="zh-CN" altLang="en-US" sz="2800" b="1" dirty="0">
                  <a:ln cmpd="sng">
                    <a:noFill/>
                    <a:prstDash val="solid"/>
                  </a:ln>
                  <a:solidFill>
                    <a:schemeClr val="accent1"/>
                  </a:solidFill>
                  <a:latin typeface="微软雅黑" panose="020B0503020204020204" pitchFamily="34" charset="-122"/>
                  <a:ea typeface="微软雅黑" panose="020B0503020204020204" pitchFamily="34" charset="-122"/>
                </a:rPr>
                <a:t>庆祝改革开放</a:t>
              </a:r>
              <a:r>
                <a:rPr lang="en-US" altLang="zh-CN" sz="2800" b="1" dirty="0">
                  <a:ln cmpd="sng">
                    <a:noFill/>
                    <a:prstDash val="solid"/>
                  </a:ln>
                  <a:solidFill>
                    <a:schemeClr val="accent1"/>
                  </a:solidFill>
                  <a:latin typeface="微软雅黑" panose="020B0503020204020204" pitchFamily="34" charset="-122"/>
                  <a:ea typeface="微软雅黑" panose="020B0503020204020204" pitchFamily="34" charset="-122"/>
                </a:rPr>
                <a:t>40</a:t>
              </a:r>
              <a:r>
                <a:rPr lang="zh-CN" altLang="en-US" sz="2800" b="1" dirty="0">
                  <a:ln cmpd="sng">
                    <a:noFill/>
                    <a:prstDash val="solid"/>
                  </a:ln>
                  <a:solidFill>
                    <a:schemeClr val="accent1"/>
                  </a:solidFill>
                  <a:latin typeface="微软雅黑" panose="020B0503020204020204" pitchFamily="34" charset="-122"/>
                  <a:ea typeface="微软雅黑" panose="020B0503020204020204" pitchFamily="34" charset="-122"/>
                </a:rPr>
                <a:t>周年大会简介</a:t>
              </a:r>
            </a:p>
          </p:txBody>
        </p:sp>
        <p:sp>
          <p:nvSpPr>
            <p:cNvPr id="144" name="矩形 143">
              <a:extLst>
                <a:ext uri="{FF2B5EF4-FFF2-40B4-BE49-F238E27FC236}">
                  <a16:creationId xmlns="" xmlns:a16="http://schemas.microsoft.com/office/drawing/2014/main" id="{3BAFEE83-098F-4C76-A986-BAA03D5D2C65}"/>
                </a:ext>
              </a:extLst>
            </p:cNvPr>
            <p:cNvSpPr/>
            <p:nvPr/>
          </p:nvSpPr>
          <p:spPr>
            <a:xfrm>
              <a:off x="4572731" y="1769775"/>
              <a:ext cx="675704" cy="676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方正兰亭粗黑_GBK" panose="02000000000000000000" pitchFamily="2" charset="-122"/>
                  <a:ea typeface="方正兰亭粗黑_GBK" panose="02000000000000000000" pitchFamily="2" charset="-122"/>
                </a:rPr>
                <a:t>01</a:t>
              </a:r>
              <a:endParaRPr lang="zh-CN" altLang="en-US" sz="2400" b="1" dirty="0">
                <a:solidFill>
                  <a:schemeClr val="bg1"/>
                </a:solidFill>
                <a:latin typeface="方正兰亭粗黑_GBK" panose="02000000000000000000" pitchFamily="2" charset="-122"/>
                <a:ea typeface="方正兰亭粗黑_GBK" panose="02000000000000000000" pitchFamily="2" charset="-122"/>
              </a:endParaRPr>
            </a:p>
          </p:txBody>
        </p:sp>
      </p:grpSp>
      <p:grpSp>
        <p:nvGrpSpPr>
          <p:cNvPr id="145" name="组合 144"/>
          <p:cNvGrpSpPr/>
          <p:nvPr/>
        </p:nvGrpSpPr>
        <p:grpSpPr>
          <a:xfrm>
            <a:off x="5039862" y="3559388"/>
            <a:ext cx="6114319" cy="676398"/>
            <a:chOff x="4572731" y="4207311"/>
            <a:chExt cx="6114319" cy="676398"/>
          </a:xfrm>
        </p:grpSpPr>
        <p:sp>
          <p:nvSpPr>
            <p:cNvPr id="146" name="矩形 145">
              <a:extLst>
                <a:ext uri="{FF2B5EF4-FFF2-40B4-BE49-F238E27FC236}">
                  <a16:creationId xmlns="" xmlns:a16="http://schemas.microsoft.com/office/drawing/2014/main" id="{7098604C-0AD9-4F4F-B9A6-0E99C5B4A6CC}"/>
                </a:ext>
              </a:extLst>
            </p:cNvPr>
            <p:cNvSpPr/>
            <p:nvPr/>
          </p:nvSpPr>
          <p:spPr>
            <a:xfrm>
              <a:off x="5325723" y="4207311"/>
              <a:ext cx="5361327" cy="676398"/>
            </a:xfrm>
            <a:prstGeom prst="rect">
              <a:avLst/>
            </a:prstGeom>
            <a:solidFill>
              <a:srgbClr val="FEFEFE">
                <a:alpha val="95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Rectangle 5">
              <a:extLst>
                <a:ext uri="{FF2B5EF4-FFF2-40B4-BE49-F238E27FC236}">
                  <a16:creationId xmlns="" xmlns:a16="http://schemas.microsoft.com/office/drawing/2014/main" id="{176D991A-EAD3-4CF3-8BAE-64597F80A578}"/>
                </a:ext>
              </a:extLst>
            </p:cNvPr>
            <p:cNvSpPr>
              <a:spLocks noChangeArrowheads="1"/>
            </p:cNvSpPr>
            <p:nvPr/>
          </p:nvSpPr>
          <p:spPr bwMode="auto">
            <a:xfrm>
              <a:off x="5503022" y="4330067"/>
              <a:ext cx="3771866"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sp3d extrusionH="654050">
                <a:extrusionClr>
                  <a:srgbClr val="FF0000"/>
                </a:extrusionClr>
              </a:sp3d>
            </a:bodyPr>
            <a:lstStyle/>
            <a:p>
              <a:pPr eaLnBrk="0" fontAlgn="base" hangingPunct="0">
                <a:spcBef>
                  <a:spcPct val="0"/>
                </a:spcBef>
                <a:spcAft>
                  <a:spcPct val="0"/>
                </a:spcAft>
              </a:pPr>
              <a:r>
                <a:rPr lang="zh-CN" altLang="en-US" sz="2800" b="1" dirty="0">
                  <a:ln cmpd="sng">
                    <a:noFill/>
                    <a:prstDash val="solid"/>
                  </a:ln>
                  <a:solidFill>
                    <a:schemeClr val="accent1"/>
                  </a:solidFill>
                  <a:latin typeface="微软雅黑" panose="020B0503020204020204" pitchFamily="34" charset="-122"/>
                  <a:ea typeface="微软雅黑" panose="020B0503020204020204" pitchFamily="34" charset="-122"/>
                </a:rPr>
                <a:t>习总书记讲话十大金句 </a:t>
              </a:r>
            </a:p>
          </p:txBody>
        </p:sp>
        <p:sp>
          <p:nvSpPr>
            <p:cNvPr id="148" name="矩形 147">
              <a:extLst>
                <a:ext uri="{FF2B5EF4-FFF2-40B4-BE49-F238E27FC236}">
                  <a16:creationId xmlns="" xmlns:a16="http://schemas.microsoft.com/office/drawing/2014/main" id="{3BAFEE83-098F-4C76-A986-BAA03D5D2C65}"/>
                </a:ext>
              </a:extLst>
            </p:cNvPr>
            <p:cNvSpPr/>
            <p:nvPr/>
          </p:nvSpPr>
          <p:spPr>
            <a:xfrm>
              <a:off x="4572731" y="4207311"/>
              <a:ext cx="675704" cy="676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方正兰亭粗黑_GBK" panose="02000000000000000000" pitchFamily="2" charset="-122"/>
                  <a:ea typeface="方正兰亭粗黑_GBK" panose="02000000000000000000" pitchFamily="2" charset="-122"/>
                </a:rPr>
                <a:t>03</a:t>
              </a:r>
              <a:endParaRPr lang="zh-CN" altLang="en-US" sz="2400" b="1" dirty="0">
                <a:solidFill>
                  <a:schemeClr val="bg1"/>
                </a:solidFill>
                <a:latin typeface="方正兰亭粗黑_GBK" panose="02000000000000000000" pitchFamily="2" charset="-122"/>
                <a:ea typeface="方正兰亭粗黑_GBK" panose="02000000000000000000" pitchFamily="2" charset="-122"/>
              </a:endParaRPr>
            </a:p>
          </p:txBody>
        </p:sp>
      </p:grpSp>
      <p:grpSp>
        <p:nvGrpSpPr>
          <p:cNvPr id="149" name="组合 148"/>
          <p:cNvGrpSpPr/>
          <p:nvPr/>
        </p:nvGrpSpPr>
        <p:grpSpPr>
          <a:xfrm>
            <a:off x="5039862" y="4755630"/>
            <a:ext cx="6114319" cy="676398"/>
            <a:chOff x="4572731" y="4207311"/>
            <a:chExt cx="6114319" cy="676398"/>
          </a:xfrm>
        </p:grpSpPr>
        <p:sp>
          <p:nvSpPr>
            <p:cNvPr id="150" name="矩形 149">
              <a:extLst>
                <a:ext uri="{FF2B5EF4-FFF2-40B4-BE49-F238E27FC236}">
                  <a16:creationId xmlns="" xmlns:a16="http://schemas.microsoft.com/office/drawing/2014/main" id="{7098604C-0AD9-4F4F-B9A6-0E99C5B4A6CC}"/>
                </a:ext>
              </a:extLst>
            </p:cNvPr>
            <p:cNvSpPr/>
            <p:nvPr/>
          </p:nvSpPr>
          <p:spPr>
            <a:xfrm>
              <a:off x="5325723" y="4207311"/>
              <a:ext cx="5361327" cy="676398"/>
            </a:xfrm>
            <a:prstGeom prst="rect">
              <a:avLst/>
            </a:prstGeom>
            <a:solidFill>
              <a:srgbClr val="FEFEFE">
                <a:alpha val="95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Rectangle 5">
              <a:extLst>
                <a:ext uri="{FF2B5EF4-FFF2-40B4-BE49-F238E27FC236}">
                  <a16:creationId xmlns="" xmlns:a16="http://schemas.microsoft.com/office/drawing/2014/main" id="{176D991A-EAD3-4CF3-8BAE-64597F80A578}"/>
                </a:ext>
              </a:extLst>
            </p:cNvPr>
            <p:cNvSpPr>
              <a:spLocks noChangeArrowheads="1"/>
            </p:cNvSpPr>
            <p:nvPr/>
          </p:nvSpPr>
          <p:spPr bwMode="auto">
            <a:xfrm>
              <a:off x="5503022" y="4330067"/>
              <a:ext cx="413093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sp3d extrusionH="654050">
                <a:extrusionClr>
                  <a:srgbClr val="FF0000"/>
                </a:extrusionClr>
              </a:sp3d>
            </a:bodyPr>
            <a:lstStyle/>
            <a:p>
              <a:pPr eaLnBrk="0" fontAlgn="base" hangingPunct="0">
                <a:spcBef>
                  <a:spcPct val="0"/>
                </a:spcBef>
                <a:spcAft>
                  <a:spcPct val="0"/>
                </a:spcAft>
              </a:pPr>
              <a:r>
                <a:rPr lang="zh-CN" altLang="en-US" sz="2800" b="1" dirty="0">
                  <a:ln cmpd="sng">
                    <a:noFill/>
                    <a:prstDash val="solid"/>
                  </a:ln>
                  <a:solidFill>
                    <a:schemeClr val="accent1"/>
                  </a:solidFill>
                  <a:latin typeface="微软雅黑" panose="020B0503020204020204" pitchFamily="34" charset="-122"/>
                  <a:ea typeface="微软雅黑" panose="020B0503020204020204" pitchFamily="34" charset="-122"/>
                </a:rPr>
                <a:t>总书记讲话精神心得体会 </a:t>
              </a:r>
            </a:p>
          </p:txBody>
        </p:sp>
        <p:sp>
          <p:nvSpPr>
            <p:cNvPr id="152" name="矩形 151">
              <a:extLst>
                <a:ext uri="{FF2B5EF4-FFF2-40B4-BE49-F238E27FC236}">
                  <a16:creationId xmlns="" xmlns:a16="http://schemas.microsoft.com/office/drawing/2014/main" id="{3BAFEE83-098F-4C76-A986-BAA03D5D2C65}"/>
                </a:ext>
              </a:extLst>
            </p:cNvPr>
            <p:cNvSpPr/>
            <p:nvPr/>
          </p:nvSpPr>
          <p:spPr>
            <a:xfrm>
              <a:off x="4572731" y="4207311"/>
              <a:ext cx="675704" cy="676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方正兰亭粗黑_GBK" panose="02000000000000000000" pitchFamily="2" charset="-122"/>
                  <a:ea typeface="方正兰亭粗黑_GBK" panose="02000000000000000000" pitchFamily="2" charset="-122"/>
                </a:rPr>
                <a:t>04</a:t>
              </a:r>
              <a:endParaRPr lang="zh-CN" altLang="en-US" sz="2400" b="1" dirty="0">
                <a:solidFill>
                  <a:schemeClr val="bg1"/>
                </a:solidFill>
                <a:latin typeface="方正兰亭粗黑_GBK" panose="02000000000000000000" pitchFamily="2" charset="-122"/>
                <a:ea typeface="方正兰亭粗黑_GBK" panose="02000000000000000000" pitchFamily="2" charset="-122"/>
              </a:endParaRPr>
            </a:p>
          </p:txBody>
        </p:sp>
      </p:grpSp>
    </p:spTree>
    <p:extLst>
      <p:ext uri="{BB962C8B-B14F-4D97-AF65-F5344CB8AC3E}">
        <p14:creationId xmlns:p14="http://schemas.microsoft.com/office/powerpoint/2010/main" val="393827904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750"/>
                                        <p:tgtEl>
                                          <p:spTgt spid="136"/>
                                        </p:tgtEl>
                                      </p:cBhvr>
                                    </p:animEffect>
                                    <p:anim calcmode="lin" valueType="num">
                                      <p:cBhvr>
                                        <p:cTn id="14" dur="750" fill="hold"/>
                                        <p:tgtEl>
                                          <p:spTgt spid="136"/>
                                        </p:tgtEl>
                                        <p:attrNameLst>
                                          <p:attrName>ppt_x</p:attrName>
                                        </p:attrNameLst>
                                      </p:cBhvr>
                                      <p:tavLst>
                                        <p:tav tm="0">
                                          <p:val>
                                            <p:strVal val="#ppt_x"/>
                                          </p:val>
                                        </p:tav>
                                        <p:tav tm="100000">
                                          <p:val>
                                            <p:strVal val="#ppt_x"/>
                                          </p:val>
                                        </p:tav>
                                      </p:tavLst>
                                    </p:anim>
                                    <p:anim calcmode="lin" valueType="num">
                                      <p:cBhvr>
                                        <p:cTn id="15" dur="750" fill="hold"/>
                                        <p:tgtEl>
                                          <p:spTgt spid="136"/>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2" presetClass="entr" presetSubtype="2" fill="hold" nodeType="afterEffect">
                                  <p:stCondLst>
                                    <p:cond delay="0"/>
                                  </p:stCondLst>
                                  <p:childTnLst>
                                    <p:set>
                                      <p:cBhvr>
                                        <p:cTn id="18" dur="1" fill="hold">
                                          <p:stCondLst>
                                            <p:cond delay="0"/>
                                          </p:stCondLst>
                                        </p:cTn>
                                        <p:tgtEl>
                                          <p:spTgt spid="141"/>
                                        </p:tgtEl>
                                        <p:attrNameLst>
                                          <p:attrName>style.visibility</p:attrName>
                                        </p:attrNameLst>
                                      </p:cBhvr>
                                      <p:to>
                                        <p:strVal val="visible"/>
                                      </p:to>
                                    </p:set>
                                    <p:anim calcmode="lin" valueType="num">
                                      <p:cBhvr additive="base">
                                        <p:cTn id="19" dur="750" fill="hold"/>
                                        <p:tgtEl>
                                          <p:spTgt spid="141"/>
                                        </p:tgtEl>
                                        <p:attrNameLst>
                                          <p:attrName>ppt_x</p:attrName>
                                        </p:attrNameLst>
                                      </p:cBhvr>
                                      <p:tavLst>
                                        <p:tav tm="0">
                                          <p:val>
                                            <p:strVal val="1+#ppt_w/2"/>
                                          </p:val>
                                        </p:tav>
                                        <p:tav tm="100000">
                                          <p:val>
                                            <p:strVal val="#ppt_x"/>
                                          </p:val>
                                        </p:tav>
                                      </p:tavLst>
                                    </p:anim>
                                    <p:anim calcmode="lin" valueType="num">
                                      <p:cBhvr additive="base">
                                        <p:cTn id="20" dur="750" fill="hold"/>
                                        <p:tgtEl>
                                          <p:spTgt spid="14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50"/>
                                  </p:stCondLst>
                                  <p:childTnLst>
                                    <p:set>
                                      <p:cBhvr>
                                        <p:cTn id="22" dur="1" fill="hold">
                                          <p:stCondLst>
                                            <p:cond delay="0"/>
                                          </p:stCondLst>
                                        </p:cTn>
                                        <p:tgtEl>
                                          <p:spTgt spid="137"/>
                                        </p:tgtEl>
                                        <p:attrNameLst>
                                          <p:attrName>style.visibility</p:attrName>
                                        </p:attrNameLst>
                                      </p:cBhvr>
                                      <p:to>
                                        <p:strVal val="visible"/>
                                      </p:to>
                                    </p:set>
                                    <p:anim calcmode="lin" valueType="num">
                                      <p:cBhvr additive="base">
                                        <p:cTn id="23" dur="750" fill="hold"/>
                                        <p:tgtEl>
                                          <p:spTgt spid="137"/>
                                        </p:tgtEl>
                                        <p:attrNameLst>
                                          <p:attrName>ppt_x</p:attrName>
                                        </p:attrNameLst>
                                      </p:cBhvr>
                                      <p:tavLst>
                                        <p:tav tm="0">
                                          <p:val>
                                            <p:strVal val="1+#ppt_w/2"/>
                                          </p:val>
                                        </p:tav>
                                        <p:tav tm="100000">
                                          <p:val>
                                            <p:strVal val="#ppt_x"/>
                                          </p:val>
                                        </p:tav>
                                      </p:tavLst>
                                    </p:anim>
                                    <p:anim calcmode="lin" valueType="num">
                                      <p:cBhvr additive="base">
                                        <p:cTn id="24" dur="750" fill="hold"/>
                                        <p:tgtEl>
                                          <p:spTgt spid="13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145"/>
                                        </p:tgtEl>
                                        <p:attrNameLst>
                                          <p:attrName>style.visibility</p:attrName>
                                        </p:attrNameLst>
                                      </p:cBhvr>
                                      <p:to>
                                        <p:strVal val="visible"/>
                                      </p:to>
                                    </p:set>
                                    <p:anim calcmode="lin" valueType="num">
                                      <p:cBhvr additive="base">
                                        <p:cTn id="27" dur="750" fill="hold"/>
                                        <p:tgtEl>
                                          <p:spTgt spid="145"/>
                                        </p:tgtEl>
                                        <p:attrNameLst>
                                          <p:attrName>ppt_x</p:attrName>
                                        </p:attrNameLst>
                                      </p:cBhvr>
                                      <p:tavLst>
                                        <p:tav tm="0">
                                          <p:val>
                                            <p:strVal val="1+#ppt_w/2"/>
                                          </p:val>
                                        </p:tav>
                                        <p:tav tm="100000">
                                          <p:val>
                                            <p:strVal val="#ppt_x"/>
                                          </p:val>
                                        </p:tav>
                                      </p:tavLst>
                                    </p:anim>
                                    <p:anim calcmode="lin" valueType="num">
                                      <p:cBhvr additive="base">
                                        <p:cTn id="28" dur="750" fill="hold"/>
                                        <p:tgtEl>
                                          <p:spTgt spid="14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750"/>
                                  </p:stCondLst>
                                  <p:childTnLst>
                                    <p:set>
                                      <p:cBhvr>
                                        <p:cTn id="30" dur="1" fill="hold">
                                          <p:stCondLst>
                                            <p:cond delay="0"/>
                                          </p:stCondLst>
                                        </p:cTn>
                                        <p:tgtEl>
                                          <p:spTgt spid="149"/>
                                        </p:tgtEl>
                                        <p:attrNameLst>
                                          <p:attrName>style.visibility</p:attrName>
                                        </p:attrNameLst>
                                      </p:cBhvr>
                                      <p:to>
                                        <p:strVal val="visible"/>
                                      </p:to>
                                    </p:set>
                                    <p:anim calcmode="lin" valueType="num">
                                      <p:cBhvr additive="base">
                                        <p:cTn id="31" dur="750" fill="hold"/>
                                        <p:tgtEl>
                                          <p:spTgt spid="149"/>
                                        </p:tgtEl>
                                        <p:attrNameLst>
                                          <p:attrName>ppt_x</p:attrName>
                                        </p:attrNameLst>
                                      </p:cBhvr>
                                      <p:tavLst>
                                        <p:tav tm="0">
                                          <p:val>
                                            <p:strVal val="1+#ppt_w/2"/>
                                          </p:val>
                                        </p:tav>
                                        <p:tav tm="100000">
                                          <p:val>
                                            <p:strVal val="#ppt_x"/>
                                          </p:val>
                                        </p:tav>
                                      </p:tavLst>
                                    </p:anim>
                                    <p:anim calcmode="lin" valueType="num">
                                      <p:cBhvr additive="base">
                                        <p:cTn id="32" dur="750" fill="hold"/>
                                        <p:tgtEl>
                                          <p:spTgt spid="1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314001"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总书记讲话精神心得体会 </a:t>
            </a:r>
          </a:p>
        </p:txBody>
      </p:sp>
      <p:sp>
        <p:nvSpPr>
          <p:cNvPr id="5" name="文本框 58">
            <a:extLst>
              <a:ext uri="{FF2B5EF4-FFF2-40B4-BE49-F238E27FC236}">
                <a16:creationId xmlns="" xmlns:a16="http://schemas.microsoft.com/office/drawing/2014/main" id="{F26A9174-00A6-4690-A33B-491EAC81E269}"/>
              </a:ext>
            </a:extLst>
          </p:cNvPr>
          <p:cNvSpPr txBox="1"/>
          <p:nvPr/>
        </p:nvSpPr>
        <p:spPr>
          <a:xfrm>
            <a:off x="1201159" y="3592257"/>
            <a:ext cx="9789682" cy="1653786"/>
          </a:xfrm>
          <a:prstGeom prst="rect">
            <a:avLst/>
          </a:prstGeom>
          <a:noFill/>
        </p:spPr>
        <p:txBody>
          <a:bodyPr wrap="square" rtlCol="0">
            <a:spAutoFit/>
          </a:bodyPr>
          <a:lstStyle>
            <a:defPPr>
              <a:defRPr lang="zh-CN"/>
            </a:defPPr>
            <a:lvl1pPr algn="ctr" fontAlgn="auto">
              <a:lnSpc>
                <a:spcPct val="130000"/>
              </a:lnSpc>
              <a:spcBef>
                <a:spcPts val="0"/>
              </a:spcBef>
              <a:spcAft>
                <a:spcPts val="0"/>
              </a:spcAft>
              <a:defRPr sz="1600">
                <a:latin typeface="微软雅黑" panose="020B0503020204020204" pitchFamily="34" charset="-122"/>
                <a:ea typeface="微软雅黑" panose="020B0503020204020204" pitchFamily="34" charset="-122"/>
              </a:defRPr>
            </a:lvl1pPr>
          </a:lstStyle>
          <a:p>
            <a:r>
              <a:rPr lang="zh-CN" altLang="en-US" sz="2000" dirty="0"/>
              <a:t>把学习贯彻工作与抓好当前各项工作紧密结合起来，做到边学习、边实践、边提高，认真抓好讲话精神各项目标任务的分解和督促落实工作，努力在推动高质量发展、实施乡村振兴战略、做好民生工作、加强作风建设等方面不断取得新进展新成效，通过苦干实干、久久为功，实现经济社会发展预期目标，让广大群众对未来发展充满信心。 </a:t>
            </a:r>
          </a:p>
        </p:txBody>
      </p:sp>
      <p:grpSp>
        <p:nvGrpSpPr>
          <p:cNvPr id="6" name="组合 5">
            <a:extLst>
              <a:ext uri="{FF2B5EF4-FFF2-40B4-BE49-F238E27FC236}">
                <a16:creationId xmlns="" xmlns:a16="http://schemas.microsoft.com/office/drawing/2014/main" id="{B9DC6B3D-7BDC-409A-AB5C-6B836B4A79D9}"/>
              </a:ext>
            </a:extLst>
          </p:cNvPr>
          <p:cNvGrpSpPr/>
          <p:nvPr/>
        </p:nvGrpSpPr>
        <p:grpSpPr>
          <a:xfrm>
            <a:off x="1064747" y="3105150"/>
            <a:ext cx="10065216" cy="2628000"/>
            <a:chOff x="1064747" y="2676527"/>
            <a:chExt cx="10065216" cy="3197226"/>
          </a:xfrm>
        </p:grpSpPr>
        <p:sp>
          <p:nvSpPr>
            <p:cNvPr id="7" name="任意多边形 6">
              <a:extLst>
                <a:ext uri="{FF2B5EF4-FFF2-40B4-BE49-F238E27FC236}">
                  <a16:creationId xmlns="" xmlns:a16="http://schemas.microsoft.com/office/drawing/2014/main" id="{4AE7499E-DB82-4387-8D05-EFFB58ACB1A5}"/>
                </a:ext>
              </a:extLst>
            </p:cNvPr>
            <p:cNvSpPr/>
            <p:nvPr/>
          </p:nvSpPr>
          <p:spPr>
            <a:xfrm>
              <a:off x="1083797" y="2686053"/>
              <a:ext cx="10031878" cy="3168650"/>
            </a:xfrm>
            <a:custGeom>
              <a:avLst/>
              <a:gdLst>
                <a:gd name="connsiteX0" fmla="*/ 0 w 10031878"/>
                <a:gd name="connsiteY0" fmla="*/ 0 h 3168650"/>
                <a:gd name="connsiteX1" fmla="*/ 10031878 w 10031878"/>
                <a:gd name="connsiteY1" fmla="*/ 0 h 3168650"/>
                <a:gd name="connsiteX2" fmla="*/ 10031878 w 10031878"/>
                <a:gd name="connsiteY2" fmla="*/ 2663562 h 3168650"/>
                <a:gd name="connsiteX3" fmla="*/ 9526790 w 10031878"/>
                <a:gd name="connsiteY3" fmla="*/ 3168650 h 3168650"/>
                <a:gd name="connsiteX4" fmla="*/ 0 w 10031878"/>
                <a:gd name="connsiteY4" fmla="*/ 3168650 h 316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1878" h="3168650">
                  <a:moveTo>
                    <a:pt x="0" y="0"/>
                  </a:moveTo>
                  <a:lnTo>
                    <a:pt x="10031878" y="0"/>
                  </a:lnTo>
                  <a:lnTo>
                    <a:pt x="10031878" y="2663562"/>
                  </a:lnTo>
                  <a:lnTo>
                    <a:pt x="9526790" y="3168650"/>
                  </a:lnTo>
                  <a:lnTo>
                    <a:pt x="0" y="3168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7">
              <a:extLst>
                <a:ext uri="{FF2B5EF4-FFF2-40B4-BE49-F238E27FC236}">
                  <a16:creationId xmlns="" xmlns:a16="http://schemas.microsoft.com/office/drawing/2014/main" id="{3309525D-3BC6-44BD-8762-5B3A33C41920}"/>
                </a:ext>
              </a:extLst>
            </p:cNvPr>
            <p:cNvSpPr/>
            <p:nvPr/>
          </p:nvSpPr>
          <p:spPr>
            <a:xfrm>
              <a:off x="10475119" y="2676527"/>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a:extLst>
                <a:ext uri="{FF2B5EF4-FFF2-40B4-BE49-F238E27FC236}">
                  <a16:creationId xmlns="" xmlns:a16="http://schemas.microsoft.com/office/drawing/2014/main" id="{89A5A77F-8D58-4650-A6E3-B63A4C478DE8}"/>
                </a:ext>
              </a:extLst>
            </p:cNvPr>
            <p:cNvSpPr/>
            <p:nvPr/>
          </p:nvSpPr>
          <p:spPr>
            <a:xfrm flipH="1" flipV="1">
              <a:off x="1064747" y="5158464"/>
              <a:ext cx="654844" cy="715289"/>
            </a:xfrm>
            <a:custGeom>
              <a:avLst/>
              <a:gdLst>
                <a:gd name="connsiteX0" fmla="*/ 0 w 309563"/>
                <a:gd name="connsiteY0" fmla="*/ 0 h 338137"/>
                <a:gd name="connsiteX1" fmla="*/ 309563 w 309563"/>
                <a:gd name="connsiteY1" fmla="*/ 0 h 338137"/>
                <a:gd name="connsiteX2" fmla="*/ 309563 w 309563"/>
                <a:gd name="connsiteY2" fmla="*/ 338137 h 338137"/>
              </a:gdLst>
              <a:ahLst/>
              <a:cxnLst>
                <a:cxn ang="0">
                  <a:pos x="connsiteX0" y="connsiteY0"/>
                </a:cxn>
                <a:cxn ang="0">
                  <a:pos x="connsiteX1" y="connsiteY1"/>
                </a:cxn>
                <a:cxn ang="0">
                  <a:pos x="connsiteX2" y="connsiteY2"/>
                </a:cxn>
              </a:cxnLst>
              <a:rect l="l" t="t" r="r" b="b"/>
              <a:pathLst>
                <a:path w="309563" h="338137">
                  <a:moveTo>
                    <a:pt x="0" y="0"/>
                  </a:moveTo>
                  <a:lnTo>
                    <a:pt x="309563" y="0"/>
                  </a:lnTo>
                  <a:lnTo>
                    <a:pt x="309563" y="338137"/>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 xmlns:a16="http://schemas.microsoft.com/office/drawing/2014/main" id="{816A1FDB-6B15-4265-B98B-ED8BE08BD14F}"/>
              </a:ext>
            </a:extLst>
          </p:cNvPr>
          <p:cNvGrpSpPr/>
          <p:nvPr/>
        </p:nvGrpSpPr>
        <p:grpSpPr>
          <a:xfrm>
            <a:off x="4080039" y="1570667"/>
            <a:ext cx="4031922" cy="657502"/>
            <a:chOff x="3729419" y="1242247"/>
            <a:chExt cx="4031922" cy="657502"/>
          </a:xfrm>
        </p:grpSpPr>
        <p:grpSp>
          <p:nvGrpSpPr>
            <p:cNvPr id="11" name="组合 10">
              <a:extLst>
                <a:ext uri="{FF2B5EF4-FFF2-40B4-BE49-F238E27FC236}">
                  <a16:creationId xmlns="" xmlns:a16="http://schemas.microsoft.com/office/drawing/2014/main" id="{82A4F669-1048-4A7C-A3C5-9FCDF9870233}"/>
                </a:ext>
              </a:extLst>
            </p:cNvPr>
            <p:cNvGrpSpPr/>
            <p:nvPr/>
          </p:nvGrpSpPr>
          <p:grpSpPr>
            <a:xfrm>
              <a:off x="3729419" y="1263151"/>
              <a:ext cx="4031922" cy="636598"/>
              <a:chOff x="3729419" y="1263151"/>
              <a:chExt cx="4031922" cy="636598"/>
            </a:xfrm>
          </p:grpSpPr>
          <p:grpSp>
            <p:nvGrpSpPr>
              <p:cNvPr id="13" name="组合 12">
                <a:extLst>
                  <a:ext uri="{FF2B5EF4-FFF2-40B4-BE49-F238E27FC236}">
                    <a16:creationId xmlns="" xmlns:a16="http://schemas.microsoft.com/office/drawing/2014/main" id="{3347BC2A-DED1-4342-A9A9-8B5202FC8DB2}"/>
                  </a:ext>
                </a:extLst>
              </p:cNvPr>
              <p:cNvGrpSpPr/>
              <p:nvPr/>
            </p:nvGrpSpPr>
            <p:grpSpPr>
              <a:xfrm flipH="1">
                <a:off x="7223179" y="1408005"/>
                <a:ext cx="538162" cy="491744"/>
                <a:chOff x="4431419" y="1408005"/>
                <a:chExt cx="538162" cy="491744"/>
              </a:xfrm>
            </p:grpSpPr>
            <p:sp>
              <p:nvSpPr>
                <p:cNvPr id="18" name="任意多边形 12">
                  <a:extLst>
                    <a:ext uri="{FF2B5EF4-FFF2-40B4-BE49-F238E27FC236}">
                      <a16:creationId xmlns="" xmlns:a16="http://schemas.microsoft.com/office/drawing/2014/main" id="{AB4FD714-B765-49D9-9817-2033D1EDB02B}"/>
                    </a:ext>
                  </a:extLst>
                </p:cNvPr>
                <p:cNvSpPr/>
                <p:nvPr/>
              </p:nvSpPr>
              <p:spPr>
                <a:xfrm>
                  <a:off x="4431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3">
                  <a:extLst>
                    <a:ext uri="{FF2B5EF4-FFF2-40B4-BE49-F238E27FC236}">
                      <a16:creationId xmlns="" xmlns:a16="http://schemas.microsoft.com/office/drawing/2014/main" id="{BEEF4EE3-50C3-43C2-9B08-DE6F25378759}"/>
                    </a:ext>
                  </a:extLst>
                </p:cNvPr>
                <p:cNvSpPr/>
                <p:nvPr/>
              </p:nvSpPr>
              <p:spPr>
                <a:xfrm>
                  <a:off x="4782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 xmlns:a16="http://schemas.microsoft.com/office/drawing/2014/main" id="{C50AA46F-E558-4E97-BEEC-56C4DAF7EED7}"/>
                  </a:ext>
                </a:extLst>
              </p:cNvPr>
              <p:cNvGrpSpPr/>
              <p:nvPr/>
            </p:nvGrpSpPr>
            <p:grpSpPr>
              <a:xfrm>
                <a:off x="3729419" y="1408005"/>
                <a:ext cx="538162" cy="491744"/>
                <a:chOff x="3729419" y="1408005"/>
                <a:chExt cx="538162" cy="491744"/>
              </a:xfrm>
            </p:grpSpPr>
            <p:sp>
              <p:nvSpPr>
                <p:cNvPr id="16" name="任意多边形 10">
                  <a:extLst>
                    <a:ext uri="{FF2B5EF4-FFF2-40B4-BE49-F238E27FC236}">
                      <a16:creationId xmlns="" xmlns:a16="http://schemas.microsoft.com/office/drawing/2014/main" id="{D3481D99-624B-490E-B353-60DF286E27FF}"/>
                    </a:ext>
                  </a:extLst>
                </p:cNvPr>
                <p:cNvSpPr/>
                <p:nvPr/>
              </p:nvSpPr>
              <p:spPr>
                <a:xfrm>
                  <a:off x="3729419" y="1408005"/>
                  <a:ext cx="538162" cy="491744"/>
                </a:xfrm>
                <a:custGeom>
                  <a:avLst/>
                  <a:gdLst>
                    <a:gd name="connsiteX0" fmla="*/ 0 w 609600"/>
                    <a:gd name="connsiteY0" fmla="*/ 0 h 540000"/>
                    <a:gd name="connsiteX1" fmla="*/ 238125 w 609600"/>
                    <a:gd name="connsiteY1" fmla="*/ 0 h 540000"/>
                    <a:gd name="connsiteX2" fmla="*/ 306637 w 609600"/>
                    <a:gd name="connsiteY2" fmla="*/ 0 h 540000"/>
                    <a:gd name="connsiteX3" fmla="*/ 609600 w 609600"/>
                    <a:gd name="connsiteY3" fmla="*/ 0 h 540000"/>
                    <a:gd name="connsiteX4" fmla="*/ 609600 w 609600"/>
                    <a:gd name="connsiteY4" fmla="*/ 540000 h 540000"/>
                    <a:gd name="connsiteX5" fmla="*/ 306637 w 609600"/>
                    <a:gd name="connsiteY5" fmla="*/ 540000 h 540000"/>
                    <a:gd name="connsiteX6" fmla="*/ 238125 w 609600"/>
                    <a:gd name="connsiteY6" fmla="*/ 540000 h 540000"/>
                    <a:gd name="connsiteX7" fmla="*/ 0 w 609600"/>
                    <a:gd name="connsiteY7" fmla="*/ 540000 h 540000"/>
                    <a:gd name="connsiteX8" fmla="*/ 153319 w 609600"/>
                    <a:gd name="connsiteY8" fmla="*/ 27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540000">
                      <a:moveTo>
                        <a:pt x="0" y="0"/>
                      </a:moveTo>
                      <a:lnTo>
                        <a:pt x="238125" y="0"/>
                      </a:lnTo>
                      <a:lnTo>
                        <a:pt x="306637" y="0"/>
                      </a:lnTo>
                      <a:lnTo>
                        <a:pt x="609600" y="0"/>
                      </a:lnTo>
                      <a:lnTo>
                        <a:pt x="609600" y="540000"/>
                      </a:lnTo>
                      <a:lnTo>
                        <a:pt x="306637" y="540000"/>
                      </a:lnTo>
                      <a:lnTo>
                        <a:pt x="238125" y="540000"/>
                      </a:lnTo>
                      <a:lnTo>
                        <a:pt x="0" y="540000"/>
                      </a:lnTo>
                      <a:lnTo>
                        <a:pt x="153319" y="2700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1">
                  <a:extLst>
                    <a:ext uri="{FF2B5EF4-FFF2-40B4-BE49-F238E27FC236}">
                      <a16:creationId xmlns="" xmlns:a16="http://schemas.microsoft.com/office/drawing/2014/main" id="{8C3E495F-9233-427B-86DE-96BD3213BC6F}"/>
                    </a:ext>
                  </a:extLst>
                </p:cNvPr>
                <p:cNvSpPr/>
                <p:nvPr/>
              </p:nvSpPr>
              <p:spPr>
                <a:xfrm>
                  <a:off x="4080310" y="1449243"/>
                  <a:ext cx="187271" cy="450506"/>
                </a:xfrm>
                <a:custGeom>
                  <a:avLst/>
                  <a:gdLst>
                    <a:gd name="connsiteX0" fmla="*/ 0 w 187271"/>
                    <a:gd name="connsiteY0" fmla="*/ 0 h 450506"/>
                    <a:gd name="connsiteX1" fmla="*/ 187271 w 187271"/>
                    <a:gd name="connsiteY1" fmla="*/ 0 h 450506"/>
                    <a:gd name="connsiteX2" fmla="*/ 187271 w 187271"/>
                    <a:gd name="connsiteY2" fmla="*/ 450506 h 450506"/>
                    <a:gd name="connsiteX3" fmla="*/ 0 w 187271"/>
                    <a:gd name="connsiteY3" fmla="*/ 319538 h 450506"/>
                  </a:gdLst>
                  <a:ahLst/>
                  <a:cxnLst>
                    <a:cxn ang="0">
                      <a:pos x="connsiteX0" y="connsiteY0"/>
                    </a:cxn>
                    <a:cxn ang="0">
                      <a:pos x="connsiteX1" y="connsiteY1"/>
                    </a:cxn>
                    <a:cxn ang="0">
                      <a:pos x="connsiteX2" y="connsiteY2"/>
                    </a:cxn>
                    <a:cxn ang="0">
                      <a:pos x="connsiteX3" y="connsiteY3"/>
                    </a:cxn>
                  </a:cxnLst>
                  <a:rect l="l" t="t" r="r" b="b"/>
                  <a:pathLst>
                    <a:path w="187271" h="450506">
                      <a:moveTo>
                        <a:pt x="0" y="0"/>
                      </a:moveTo>
                      <a:lnTo>
                        <a:pt x="187271" y="0"/>
                      </a:lnTo>
                      <a:lnTo>
                        <a:pt x="187271" y="450506"/>
                      </a:lnTo>
                      <a:lnTo>
                        <a:pt x="0" y="319538"/>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a:extLst>
                  <a:ext uri="{FF2B5EF4-FFF2-40B4-BE49-F238E27FC236}">
                    <a16:creationId xmlns="" xmlns:a16="http://schemas.microsoft.com/office/drawing/2014/main" id="{9652E58E-79A9-483D-9112-A1571F11CF33}"/>
                  </a:ext>
                </a:extLst>
              </p:cNvPr>
              <p:cNvSpPr/>
              <p:nvPr/>
            </p:nvSpPr>
            <p:spPr>
              <a:xfrm>
                <a:off x="4080310" y="1263151"/>
                <a:ext cx="3330140" cy="4996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a:extLst>
                <a:ext uri="{FF2B5EF4-FFF2-40B4-BE49-F238E27FC236}">
                  <a16:creationId xmlns="" xmlns:a16="http://schemas.microsoft.com/office/drawing/2014/main" id="{DDDBC091-C998-4CA8-9F39-3141D9A3D012}"/>
                </a:ext>
              </a:extLst>
            </p:cNvPr>
            <p:cNvSpPr/>
            <p:nvPr/>
          </p:nvSpPr>
          <p:spPr>
            <a:xfrm>
              <a:off x="4279975" y="1242247"/>
              <a:ext cx="2930811" cy="497957"/>
            </a:xfrm>
            <a:prstGeom prst="rect">
              <a:avLst/>
            </a:prstGeom>
            <a:noFill/>
          </p:spPr>
          <p:txBody>
            <a:bodyPr wrap="square">
              <a:spAutoFit/>
            </a:bodyPr>
            <a:lstStyle/>
            <a:p>
              <a:pPr algn="ctr">
                <a:lnSpc>
                  <a:spcPct val="120000"/>
                </a:lnSpc>
              </a:pPr>
              <a:r>
                <a:rPr lang="zh-CN" altLang="en-US" sz="2400" b="1" spc="300" dirty="0">
                  <a:solidFill>
                    <a:schemeClr val="bg1"/>
                  </a:solidFill>
                  <a:latin typeface="微软雅黑" panose="020B0503020204020204" pitchFamily="34" charset="-122"/>
                  <a:ea typeface="微软雅黑" panose="020B0503020204020204" pitchFamily="34" charset="-122"/>
                  <a:cs typeface="+mn-ea"/>
                </a:rPr>
                <a:t>四要注重学用结合</a:t>
              </a:r>
            </a:p>
          </p:txBody>
        </p:sp>
      </p:grpSp>
    </p:spTree>
    <p:extLst>
      <p:ext uri="{BB962C8B-B14F-4D97-AF65-F5344CB8AC3E}">
        <p14:creationId xmlns:p14="http://schemas.microsoft.com/office/powerpoint/2010/main" val="137098923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750"/>
                                        <p:tgtEl>
                                          <p:spTgt spid="6"/>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sp>
        <p:nvSpPr>
          <p:cNvPr id="60" name="PA_矩形 6">
            <a:extLst>
              <a:ext uri="{FF2B5EF4-FFF2-40B4-BE49-F238E27FC236}">
                <a16:creationId xmlns="" xmlns:a16="http://schemas.microsoft.com/office/drawing/2014/main" id="{0D16C272-F977-48D5-B2CA-2B3393643B13}"/>
              </a:ext>
            </a:extLst>
          </p:cNvPr>
          <p:cNvSpPr/>
          <p:nvPr>
            <p:custDataLst>
              <p:tags r:id="rId1"/>
            </p:custDataLst>
          </p:nvPr>
        </p:nvSpPr>
        <p:spPr>
          <a:xfrm>
            <a:off x="539183" y="1691229"/>
            <a:ext cx="11113634" cy="2062103"/>
          </a:xfrm>
          <a:prstGeom prst="rect">
            <a:avLst/>
          </a:prstGeom>
        </p:spPr>
        <p:txBody>
          <a:bodyPr wrap="square">
            <a:spAutoFit/>
          </a:bodyPr>
          <a:lstStyle/>
          <a:p>
            <a:pPr algn="ctr"/>
            <a:r>
              <a:rPr lang="zh-CN" altLang="en-US" sz="12800" b="1" spc="600" dirty="0">
                <a:ln w="28575">
                  <a:solidFill>
                    <a:schemeClr val="bg1"/>
                  </a:solidFill>
                </a:ln>
                <a:blipFill dpi="0" rotWithShape="1">
                  <a:blip r:embed="rId8"/>
                  <a:srcRect/>
                  <a:stretch>
                    <a:fillRect/>
                  </a:stretch>
                </a:blipFill>
                <a:effectLst>
                  <a:outerShdw blurRad="63500" dist="50800" dir="5400000" algn="tl">
                    <a:srgbClr val="000000">
                      <a:alpha val="30000"/>
                    </a:srgbClr>
                  </a:outerShdw>
                </a:effectLst>
                <a:latin typeface="方正粗黑宋简体" panose="02000000000000000000" pitchFamily="2" charset="-122"/>
                <a:ea typeface="方正粗黑宋简体" panose="02000000000000000000" pitchFamily="2" charset="-122"/>
                <a:cs typeface="+mn-ea"/>
                <a:sym typeface="Arial" panose="020B0604020202020204" pitchFamily="34" charset="0"/>
              </a:rPr>
              <a:t>谢谢您的观看</a:t>
            </a:r>
          </a:p>
        </p:txBody>
      </p:sp>
      <p:pic>
        <p:nvPicPr>
          <p:cNvPr id="62" name="图片 6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05327" y="495301"/>
            <a:ext cx="1581346" cy="1333142"/>
          </a:xfrm>
          <a:prstGeom prst="rect">
            <a:avLst/>
          </a:prstGeom>
        </p:spPr>
      </p:pic>
      <p:grpSp>
        <p:nvGrpSpPr>
          <p:cNvPr id="30" name="组合 29">
            <a:extLst>
              <a:ext uri="{FF2B5EF4-FFF2-40B4-BE49-F238E27FC236}">
                <a16:creationId xmlns="" xmlns:a16="http://schemas.microsoft.com/office/drawing/2014/main" id="{5BA63DEE-CBC1-4637-B7FA-E201480DB36C}"/>
              </a:ext>
            </a:extLst>
          </p:cNvPr>
          <p:cNvGrpSpPr/>
          <p:nvPr/>
        </p:nvGrpSpPr>
        <p:grpSpPr>
          <a:xfrm>
            <a:off x="0" y="3267599"/>
            <a:ext cx="12192000" cy="3599117"/>
            <a:chOff x="0" y="3267599"/>
            <a:chExt cx="12192000" cy="3599117"/>
          </a:xfrm>
        </p:grpSpPr>
        <p:grpSp>
          <p:nvGrpSpPr>
            <p:cNvPr id="31" name="组合 30">
              <a:extLst>
                <a:ext uri="{FF2B5EF4-FFF2-40B4-BE49-F238E27FC236}">
                  <a16:creationId xmlns="" xmlns:a16="http://schemas.microsoft.com/office/drawing/2014/main" id="{C0379AE4-7A3E-4B61-8673-55E9F28ABB98}"/>
                </a:ext>
              </a:extLst>
            </p:cNvPr>
            <p:cNvGrpSpPr/>
            <p:nvPr/>
          </p:nvGrpSpPr>
          <p:grpSpPr>
            <a:xfrm>
              <a:off x="0" y="4428518"/>
              <a:ext cx="12192000" cy="2438198"/>
              <a:chOff x="0" y="4428518"/>
              <a:chExt cx="12192000" cy="2438198"/>
            </a:xfrm>
          </p:grpSpPr>
          <p:pic>
            <p:nvPicPr>
              <p:cNvPr id="36" name="图片 35">
                <a:extLst>
                  <a:ext uri="{FF2B5EF4-FFF2-40B4-BE49-F238E27FC236}">
                    <a16:creationId xmlns="" xmlns:a16="http://schemas.microsoft.com/office/drawing/2014/main" id="{3BF6893D-DB1A-4944-B71A-B7BDA70DCC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37" name="图片 36">
                <a:extLst>
                  <a:ext uri="{FF2B5EF4-FFF2-40B4-BE49-F238E27FC236}">
                    <a16:creationId xmlns="" xmlns:a16="http://schemas.microsoft.com/office/drawing/2014/main" id="{286D5723-752B-4969-939F-F1716627C69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32" name="图片 31">
              <a:extLst>
                <a:ext uri="{FF2B5EF4-FFF2-40B4-BE49-F238E27FC236}">
                  <a16:creationId xmlns="" xmlns:a16="http://schemas.microsoft.com/office/drawing/2014/main" id="{FC689428-9597-449F-8835-19D11C75B2EE}"/>
                </a:ext>
              </a:extLst>
            </p:cNvPr>
            <p:cNvPicPr>
              <a:picLocks noChangeAspect="1"/>
            </p:cNvPicPr>
            <p:nvPr/>
          </p:nvPicPr>
          <p:blipFill rotWithShape="1">
            <a:blip r:embed="rId13">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33" name="组合 32">
              <a:extLst>
                <a:ext uri="{FF2B5EF4-FFF2-40B4-BE49-F238E27FC236}">
                  <a16:creationId xmlns="" xmlns:a16="http://schemas.microsoft.com/office/drawing/2014/main" id="{4C3C403A-12B9-44BA-A187-89F4B27C2185}"/>
                </a:ext>
              </a:extLst>
            </p:cNvPr>
            <p:cNvGrpSpPr/>
            <p:nvPr/>
          </p:nvGrpSpPr>
          <p:grpSpPr>
            <a:xfrm>
              <a:off x="0" y="3267599"/>
              <a:ext cx="4025900" cy="3590401"/>
              <a:chOff x="0" y="2699657"/>
              <a:chExt cx="4634249" cy="4132943"/>
            </a:xfrm>
          </p:grpSpPr>
          <p:pic>
            <p:nvPicPr>
              <p:cNvPr id="34" name="图片 33">
                <a:extLst>
                  <a:ext uri="{FF2B5EF4-FFF2-40B4-BE49-F238E27FC236}">
                    <a16:creationId xmlns="" xmlns:a16="http://schemas.microsoft.com/office/drawing/2014/main" id="{68264EDD-1D28-42E9-9E5C-6ABC3D8905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35" name="图片 34">
                <a:extLst>
                  <a:ext uri="{FF2B5EF4-FFF2-40B4-BE49-F238E27FC236}">
                    <a16:creationId xmlns="" xmlns:a16="http://schemas.microsoft.com/office/drawing/2014/main" id="{F55C3EB5-32E4-43DA-A52A-C4AF62E905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spTree>
    <p:extLst>
      <p:ext uri="{BB962C8B-B14F-4D97-AF65-F5344CB8AC3E}">
        <p14:creationId xmlns:p14="http://schemas.microsoft.com/office/powerpoint/2010/main" val="318769767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p:cTn id="33" dur="500" fill="hold"/>
                                        <p:tgtEl>
                                          <p:spTgt spid="62"/>
                                        </p:tgtEl>
                                        <p:attrNameLst>
                                          <p:attrName>ppt_w</p:attrName>
                                        </p:attrNameLst>
                                      </p:cBhvr>
                                      <p:tavLst>
                                        <p:tav tm="0">
                                          <p:val>
                                            <p:fltVal val="0"/>
                                          </p:val>
                                        </p:tav>
                                        <p:tav tm="100000">
                                          <p:val>
                                            <p:strVal val="#ppt_w"/>
                                          </p:val>
                                        </p:tav>
                                      </p:tavLst>
                                    </p:anim>
                                    <p:anim calcmode="lin" valueType="num">
                                      <p:cBhvr>
                                        <p:cTn id="34" dur="500" fill="hold"/>
                                        <p:tgtEl>
                                          <p:spTgt spid="62"/>
                                        </p:tgtEl>
                                        <p:attrNameLst>
                                          <p:attrName>ppt_h</p:attrName>
                                        </p:attrNameLst>
                                      </p:cBhvr>
                                      <p:tavLst>
                                        <p:tav tm="0">
                                          <p:val>
                                            <p:fltVal val="0"/>
                                          </p:val>
                                        </p:tav>
                                        <p:tav tm="100000">
                                          <p:val>
                                            <p:strVal val="#ppt_h"/>
                                          </p:val>
                                        </p:tav>
                                      </p:tavLst>
                                    </p:anim>
                                    <p:animEffect transition="in" filter="fade">
                                      <p:cBhvr>
                                        <p:cTn id="35" dur="500"/>
                                        <p:tgtEl>
                                          <p:spTgt spid="62"/>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60"/>
                                        </p:tgtEl>
                                        <p:attrNameLst>
                                          <p:attrName>style.visibility</p:attrName>
                                        </p:attrNameLst>
                                      </p:cBhvr>
                                      <p:to>
                                        <p:strVal val="visible"/>
                                      </p:to>
                                    </p:set>
                                    <p:anim calcmode="lin" valueType="num">
                                      <p:cBhvr>
                                        <p:cTn id="38" dur="1000" fill="hold"/>
                                        <p:tgtEl>
                                          <p:spTgt spid="60"/>
                                        </p:tgtEl>
                                        <p:attrNameLst>
                                          <p:attrName>ppt_w</p:attrName>
                                        </p:attrNameLst>
                                      </p:cBhvr>
                                      <p:tavLst>
                                        <p:tav tm="0">
                                          <p:val>
                                            <p:fltVal val="0"/>
                                          </p:val>
                                        </p:tav>
                                        <p:tav tm="100000">
                                          <p:val>
                                            <p:strVal val="#ppt_w"/>
                                          </p:val>
                                        </p:tav>
                                      </p:tavLst>
                                    </p:anim>
                                    <p:anim calcmode="lin" valueType="num">
                                      <p:cBhvr>
                                        <p:cTn id="39" dur="1000" fill="hold"/>
                                        <p:tgtEl>
                                          <p:spTgt spid="60"/>
                                        </p:tgtEl>
                                        <p:attrNameLst>
                                          <p:attrName>ppt_h</p:attrName>
                                        </p:attrNameLst>
                                      </p:cBhvr>
                                      <p:tavLst>
                                        <p:tav tm="0">
                                          <p:val>
                                            <p:fltVal val="0"/>
                                          </p:val>
                                        </p:tav>
                                        <p:tav tm="100000">
                                          <p:val>
                                            <p:strVal val="#ppt_h"/>
                                          </p:val>
                                        </p:tav>
                                      </p:tavLst>
                                    </p:anim>
                                    <p:animEffect transition="in" filter="fade">
                                      <p:cBhvr>
                                        <p:cTn id="40"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sp>
        <p:nvSpPr>
          <p:cNvPr id="51"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321297" y="3213498"/>
            <a:ext cx="9549410" cy="8925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5200" b="1" spc="300" dirty="0">
                <a:ln cmpd="sng">
                  <a:noFill/>
                  <a:prstDash val="solid"/>
                </a:ln>
                <a:solidFill>
                  <a:schemeClr val="accent1"/>
                </a:solidFill>
                <a:latin typeface="微软雅黑" panose="020B0503020204020204" pitchFamily="34" charset="-122"/>
                <a:ea typeface="微软雅黑" panose="020B0503020204020204" pitchFamily="34" charset="-122"/>
              </a:rPr>
              <a:t>庆祝改革开放</a:t>
            </a:r>
            <a:r>
              <a:rPr lang="en-US" altLang="zh-CN" sz="5200" b="1" spc="300" dirty="0">
                <a:ln cmpd="sng">
                  <a:noFill/>
                  <a:prstDash val="solid"/>
                </a:ln>
                <a:solidFill>
                  <a:schemeClr val="accent1"/>
                </a:solidFill>
                <a:latin typeface="微软雅黑" panose="020B0503020204020204" pitchFamily="34" charset="-122"/>
                <a:ea typeface="微软雅黑" panose="020B0503020204020204" pitchFamily="34" charset="-122"/>
              </a:rPr>
              <a:t>40</a:t>
            </a:r>
            <a:r>
              <a:rPr lang="zh-CN" altLang="en-US" sz="5200" b="1" spc="300" dirty="0">
                <a:ln cmpd="sng">
                  <a:noFill/>
                  <a:prstDash val="solid"/>
                </a:ln>
                <a:solidFill>
                  <a:schemeClr val="accent1"/>
                </a:solidFill>
                <a:latin typeface="微软雅黑" panose="020B0503020204020204" pitchFamily="34" charset="-122"/>
                <a:ea typeface="微软雅黑" panose="020B0503020204020204" pitchFamily="34" charset="-122"/>
              </a:rPr>
              <a:t>周年大会简介</a:t>
            </a:r>
          </a:p>
        </p:txBody>
      </p:sp>
      <p:grpSp>
        <p:nvGrpSpPr>
          <p:cNvPr id="52" name="组合 51"/>
          <p:cNvGrpSpPr/>
          <p:nvPr/>
        </p:nvGrpSpPr>
        <p:grpSpPr>
          <a:xfrm>
            <a:off x="4737100" y="2503174"/>
            <a:ext cx="2717800" cy="461665"/>
            <a:chOff x="4737100" y="3090816"/>
            <a:chExt cx="2717800" cy="461665"/>
          </a:xfrm>
        </p:grpSpPr>
        <p:sp>
          <p:nvSpPr>
            <p:cNvPr id="53" name="圆角矩形 52"/>
            <p:cNvSpPr/>
            <p:nvPr/>
          </p:nvSpPr>
          <p:spPr>
            <a:xfrm>
              <a:off x="4737100" y="3094623"/>
              <a:ext cx="2717800" cy="454051"/>
            </a:xfrm>
            <a:prstGeom prst="roundRect">
              <a:avLst>
                <a:gd name="adj" fmla="val 50000"/>
              </a:avLst>
            </a:pr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sp>
          <p:nvSpPr>
            <p:cNvPr id="5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5234225" y="3090816"/>
              <a:ext cx="1723549" cy="461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2400" b="1" spc="600" dirty="0">
                  <a:ln cmpd="sng">
                    <a:noFill/>
                    <a:prstDash val="solid"/>
                  </a:ln>
                  <a:solidFill>
                    <a:schemeClr val="bg1"/>
                  </a:solidFill>
                  <a:latin typeface="微软雅黑" panose="020B0503020204020204" pitchFamily="34" charset="-122"/>
                  <a:ea typeface="微软雅黑" panose="020B0503020204020204" pitchFamily="34" charset="-122"/>
                </a:rPr>
                <a:t>第一部分</a:t>
              </a:r>
            </a:p>
          </p:txBody>
        </p:sp>
      </p:grpSp>
      <p:grpSp>
        <p:nvGrpSpPr>
          <p:cNvPr id="55" name="组合 54">
            <a:extLst>
              <a:ext uri="{FF2B5EF4-FFF2-40B4-BE49-F238E27FC236}">
                <a16:creationId xmlns="" xmlns:a16="http://schemas.microsoft.com/office/drawing/2014/main" id="{24A44E89-A26A-4B0D-984C-2079CB28D0C2}"/>
              </a:ext>
            </a:extLst>
          </p:cNvPr>
          <p:cNvGrpSpPr/>
          <p:nvPr/>
        </p:nvGrpSpPr>
        <p:grpSpPr>
          <a:xfrm>
            <a:off x="5283925" y="601158"/>
            <a:ext cx="1624150" cy="1624150"/>
            <a:chOff x="1030287" y="1469188"/>
            <a:chExt cx="2892425" cy="2892425"/>
          </a:xfrm>
        </p:grpSpPr>
        <p:sp>
          <p:nvSpPr>
            <p:cNvPr id="56" name="PA_任意多边形 5">
              <a:extLst>
                <a:ext uri="{FF2B5EF4-FFF2-40B4-BE49-F238E27FC236}">
                  <a16:creationId xmlns="" xmlns:a16="http://schemas.microsoft.com/office/drawing/2014/main" id="{3E1B9D2A-3966-44FF-BFCC-C7733C9AC977}"/>
                </a:ext>
              </a:extLst>
            </p:cNvPr>
            <p:cNvSpPr>
              <a:spLocks/>
            </p:cNvSpPr>
            <p:nvPr>
              <p:custDataLst>
                <p:tags r:id="rId1"/>
              </p:custDataLst>
            </p:nvPr>
          </p:nvSpPr>
          <p:spPr bwMode="auto">
            <a:xfrm>
              <a:off x="1652727" y="2056256"/>
              <a:ext cx="1704694" cy="1489688"/>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grpSp>
          <p:nvGrpSpPr>
            <p:cNvPr id="57" name="组合 56">
              <a:extLst>
                <a:ext uri="{FF2B5EF4-FFF2-40B4-BE49-F238E27FC236}">
                  <a16:creationId xmlns="" xmlns:a16="http://schemas.microsoft.com/office/drawing/2014/main" id="{D321BA25-775B-4DC4-9FC4-180F165FAF16}"/>
                </a:ext>
              </a:extLst>
            </p:cNvPr>
            <p:cNvGrpSpPr/>
            <p:nvPr/>
          </p:nvGrpSpPr>
          <p:grpSpPr>
            <a:xfrm>
              <a:off x="1030287" y="1469188"/>
              <a:ext cx="2892425" cy="2892425"/>
              <a:chOff x="5145087" y="1778000"/>
              <a:chExt cx="2892425" cy="2892425"/>
            </a:xfrm>
          </p:grpSpPr>
          <p:grpSp>
            <p:nvGrpSpPr>
              <p:cNvPr id="58" name="组合 57">
                <a:extLst>
                  <a:ext uri="{FF2B5EF4-FFF2-40B4-BE49-F238E27FC236}">
                    <a16:creationId xmlns="" xmlns:a16="http://schemas.microsoft.com/office/drawing/2014/main" id="{74A7CE72-5A85-44F2-B226-88629AC431F3}"/>
                  </a:ext>
                </a:extLst>
              </p:cNvPr>
              <p:cNvGrpSpPr/>
              <p:nvPr/>
            </p:nvGrpSpPr>
            <p:grpSpPr>
              <a:xfrm>
                <a:off x="5145087" y="1778000"/>
                <a:ext cx="2892425" cy="2892425"/>
                <a:chOff x="5145087" y="1778000"/>
                <a:chExt cx="2892425" cy="2892425"/>
              </a:xfrm>
            </p:grpSpPr>
            <p:sp>
              <p:nvSpPr>
                <p:cNvPr id="75" name="任意多边形: 形状 33">
                  <a:extLst>
                    <a:ext uri="{FF2B5EF4-FFF2-40B4-BE49-F238E27FC236}">
                      <a16:creationId xmlns="" xmlns:a16="http://schemas.microsoft.com/office/drawing/2014/main" id="{1ABF741E-A429-441C-9BC0-28C3BBF0D9EF}"/>
                    </a:ext>
                  </a:extLst>
                </p:cNvPr>
                <p:cNvSpPr/>
                <p:nvPr/>
              </p:nvSpPr>
              <p:spPr>
                <a:xfrm rot="-5400000">
                  <a:off x="532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形状 34">
                  <a:extLst>
                    <a:ext uri="{FF2B5EF4-FFF2-40B4-BE49-F238E27FC236}">
                      <a16:creationId xmlns="" xmlns:a16="http://schemas.microsoft.com/office/drawing/2014/main" id="{D25EF603-1F33-4C15-85E3-CEF70ECC4DE6}"/>
                    </a:ext>
                  </a:extLst>
                </p:cNvPr>
                <p:cNvSpPr/>
                <p:nvPr/>
              </p:nvSpPr>
              <p:spPr>
                <a:xfrm rot="-3600000">
                  <a:off x="5491448"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形状 35">
                  <a:extLst>
                    <a:ext uri="{FF2B5EF4-FFF2-40B4-BE49-F238E27FC236}">
                      <a16:creationId xmlns="" xmlns:a16="http://schemas.microsoft.com/office/drawing/2014/main" id="{84E8BA52-2B1B-41DD-BB0B-268BF2479B54}"/>
                    </a:ext>
                  </a:extLst>
                </p:cNvPr>
                <p:cNvSpPr/>
                <p:nvPr/>
              </p:nvSpPr>
              <p:spPr>
                <a:xfrm rot="-1800000">
                  <a:off x="595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形状 36">
                  <a:extLst>
                    <a:ext uri="{FF2B5EF4-FFF2-40B4-BE49-F238E27FC236}">
                      <a16:creationId xmlns="" xmlns:a16="http://schemas.microsoft.com/office/drawing/2014/main" id="{C154902B-366A-4885-95F8-F8750B6A5D05}"/>
                    </a:ext>
                  </a:extLst>
                </p:cNvPr>
                <p:cNvSpPr/>
                <p:nvPr/>
              </p:nvSpPr>
              <p:spPr>
                <a:xfrm>
                  <a:off x="6591300" y="177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37">
                  <a:extLst>
                    <a:ext uri="{FF2B5EF4-FFF2-40B4-BE49-F238E27FC236}">
                      <a16:creationId xmlns="" xmlns:a16="http://schemas.microsoft.com/office/drawing/2014/main" id="{0C1EBE1C-BBEE-4F90-9733-3DCAB01D270A}"/>
                    </a:ext>
                  </a:extLst>
                </p:cNvPr>
                <p:cNvSpPr/>
                <p:nvPr/>
              </p:nvSpPr>
              <p:spPr>
                <a:xfrm rot="1800000">
                  <a:off x="722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38">
                  <a:extLst>
                    <a:ext uri="{FF2B5EF4-FFF2-40B4-BE49-F238E27FC236}">
                      <a16:creationId xmlns="" xmlns:a16="http://schemas.microsoft.com/office/drawing/2014/main" id="{843051B0-B5DB-4562-846C-54C181969826}"/>
                    </a:ext>
                  </a:extLst>
                </p:cNvPr>
                <p:cNvSpPr/>
                <p:nvPr/>
              </p:nvSpPr>
              <p:spPr>
                <a:xfrm rot="3600000">
                  <a:off x="7691152"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39">
                  <a:extLst>
                    <a:ext uri="{FF2B5EF4-FFF2-40B4-BE49-F238E27FC236}">
                      <a16:creationId xmlns="" xmlns:a16="http://schemas.microsoft.com/office/drawing/2014/main" id="{A5B52B33-9AC1-4B44-9DF8-BB51620990F8}"/>
                    </a:ext>
                  </a:extLst>
                </p:cNvPr>
                <p:cNvSpPr/>
                <p:nvPr/>
              </p:nvSpPr>
              <p:spPr>
                <a:xfrm rot="5400000">
                  <a:off x="786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40">
                  <a:extLst>
                    <a:ext uri="{FF2B5EF4-FFF2-40B4-BE49-F238E27FC236}">
                      <a16:creationId xmlns="" xmlns:a16="http://schemas.microsoft.com/office/drawing/2014/main" id="{051629EF-EB78-4B9A-8F77-96F15B3775E2}"/>
                    </a:ext>
                  </a:extLst>
                </p:cNvPr>
                <p:cNvSpPr/>
                <p:nvPr/>
              </p:nvSpPr>
              <p:spPr>
                <a:xfrm rot="7200000">
                  <a:off x="7691152"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41">
                  <a:extLst>
                    <a:ext uri="{FF2B5EF4-FFF2-40B4-BE49-F238E27FC236}">
                      <a16:creationId xmlns="" xmlns:a16="http://schemas.microsoft.com/office/drawing/2014/main" id="{145A6767-9735-47AA-B8DD-B7FC26304AA8}"/>
                    </a:ext>
                  </a:extLst>
                </p:cNvPr>
                <p:cNvSpPr/>
                <p:nvPr/>
              </p:nvSpPr>
              <p:spPr>
                <a:xfrm rot="9000000">
                  <a:off x="722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形状 42">
                  <a:extLst>
                    <a:ext uri="{FF2B5EF4-FFF2-40B4-BE49-F238E27FC236}">
                      <a16:creationId xmlns="" xmlns:a16="http://schemas.microsoft.com/office/drawing/2014/main" id="{462141A9-47B0-4CD2-81F5-7B6C71424F4E}"/>
                    </a:ext>
                  </a:extLst>
                </p:cNvPr>
                <p:cNvSpPr/>
                <p:nvPr/>
              </p:nvSpPr>
              <p:spPr>
                <a:xfrm rot="10800000">
                  <a:off x="6591300" y="431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形状 43">
                  <a:extLst>
                    <a:ext uri="{FF2B5EF4-FFF2-40B4-BE49-F238E27FC236}">
                      <a16:creationId xmlns="" xmlns:a16="http://schemas.microsoft.com/office/drawing/2014/main" id="{A03AB864-F3D6-4D11-A7E6-8E49F1279A76}"/>
                    </a:ext>
                  </a:extLst>
                </p:cNvPr>
                <p:cNvSpPr/>
                <p:nvPr/>
              </p:nvSpPr>
              <p:spPr>
                <a:xfrm rot="12600000">
                  <a:off x="595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44">
                  <a:extLst>
                    <a:ext uri="{FF2B5EF4-FFF2-40B4-BE49-F238E27FC236}">
                      <a16:creationId xmlns="" xmlns:a16="http://schemas.microsoft.com/office/drawing/2014/main" id="{5F4F355C-0033-418B-BEFA-1E5E9D53ACC7}"/>
                    </a:ext>
                  </a:extLst>
                </p:cNvPr>
                <p:cNvSpPr/>
                <p:nvPr/>
              </p:nvSpPr>
              <p:spPr>
                <a:xfrm rot="14400000">
                  <a:off x="5491448"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任意多边形: 形状 21">
                <a:extLst>
                  <a:ext uri="{FF2B5EF4-FFF2-40B4-BE49-F238E27FC236}">
                    <a16:creationId xmlns="" xmlns:a16="http://schemas.microsoft.com/office/drawing/2014/main" id="{433222DB-27A1-4CD1-9BFA-69E8B70907AE}"/>
                  </a:ext>
                </a:extLst>
              </p:cNvPr>
              <p:cNvSpPr/>
              <p:nvPr/>
            </p:nvSpPr>
            <p:spPr>
              <a:xfrm rot="-4500000">
                <a:off x="5425910"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22">
                <a:extLst>
                  <a:ext uri="{FF2B5EF4-FFF2-40B4-BE49-F238E27FC236}">
                    <a16:creationId xmlns="" xmlns:a16="http://schemas.microsoft.com/office/drawing/2014/main" id="{A438D572-EA43-429D-81B2-F099B5F7E697}"/>
                  </a:ext>
                </a:extLst>
              </p:cNvPr>
              <p:cNvSpPr/>
              <p:nvPr/>
            </p:nvSpPr>
            <p:spPr>
              <a:xfrm rot="-2700000">
                <a:off x="5738175"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23">
                <a:extLst>
                  <a:ext uri="{FF2B5EF4-FFF2-40B4-BE49-F238E27FC236}">
                    <a16:creationId xmlns="" xmlns:a16="http://schemas.microsoft.com/office/drawing/2014/main" id="{78F0BD27-4809-481F-99E3-B3EFA23EE03A}"/>
                  </a:ext>
                </a:extLst>
              </p:cNvPr>
              <p:cNvSpPr/>
              <p:nvPr/>
            </p:nvSpPr>
            <p:spPr>
              <a:xfrm rot="-900000">
                <a:off x="6279034"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24">
                <a:extLst>
                  <a:ext uri="{FF2B5EF4-FFF2-40B4-BE49-F238E27FC236}">
                    <a16:creationId xmlns="" xmlns:a16="http://schemas.microsoft.com/office/drawing/2014/main" id="{FB13A909-9CB0-497F-A4F8-5721888EABC3}"/>
                  </a:ext>
                </a:extLst>
              </p:cNvPr>
              <p:cNvSpPr/>
              <p:nvPr/>
            </p:nvSpPr>
            <p:spPr>
              <a:xfrm rot="900000">
                <a:off x="6903565"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25">
                <a:extLst>
                  <a:ext uri="{FF2B5EF4-FFF2-40B4-BE49-F238E27FC236}">
                    <a16:creationId xmlns="" xmlns:a16="http://schemas.microsoft.com/office/drawing/2014/main" id="{4CB4EE13-E830-4C92-8B4E-29415ABDFF52}"/>
                  </a:ext>
                </a:extLst>
              </p:cNvPr>
              <p:cNvSpPr/>
              <p:nvPr/>
            </p:nvSpPr>
            <p:spPr>
              <a:xfrm rot="2700000">
                <a:off x="7444424"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26">
                <a:extLst>
                  <a:ext uri="{FF2B5EF4-FFF2-40B4-BE49-F238E27FC236}">
                    <a16:creationId xmlns="" xmlns:a16="http://schemas.microsoft.com/office/drawing/2014/main" id="{19C314E1-CCA5-48FB-BAAF-6FE4C446A1DD}"/>
                  </a:ext>
                </a:extLst>
              </p:cNvPr>
              <p:cNvSpPr/>
              <p:nvPr/>
            </p:nvSpPr>
            <p:spPr>
              <a:xfrm rot="4500000">
                <a:off x="7756689"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27">
                <a:extLst>
                  <a:ext uri="{FF2B5EF4-FFF2-40B4-BE49-F238E27FC236}">
                    <a16:creationId xmlns="" xmlns:a16="http://schemas.microsoft.com/office/drawing/2014/main" id="{E8FDAF45-6629-4CCC-B03C-8F6482F1ECD4}"/>
                  </a:ext>
                </a:extLst>
              </p:cNvPr>
              <p:cNvSpPr/>
              <p:nvPr/>
            </p:nvSpPr>
            <p:spPr>
              <a:xfrm rot="6300000">
                <a:off x="7756689"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28">
                <a:extLst>
                  <a:ext uri="{FF2B5EF4-FFF2-40B4-BE49-F238E27FC236}">
                    <a16:creationId xmlns="" xmlns:a16="http://schemas.microsoft.com/office/drawing/2014/main" id="{A8221490-3F2E-429D-B60D-6E9676E3A818}"/>
                  </a:ext>
                </a:extLst>
              </p:cNvPr>
              <p:cNvSpPr/>
              <p:nvPr/>
            </p:nvSpPr>
            <p:spPr>
              <a:xfrm rot="8100000">
                <a:off x="7444424"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29">
                <a:extLst>
                  <a:ext uri="{FF2B5EF4-FFF2-40B4-BE49-F238E27FC236}">
                    <a16:creationId xmlns="" xmlns:a16="http://schemas.microsoft.com/office/drawing/2014/main" id="{B72E6290-726A-40DD-A584-8B1B23FB6D27}"/>
                  </a:ext>
                </a:extLst>
              </p:cNvPr>
              <p:cNvSpPr/>
              <p:nvPr/>
            </p:nvSpPr>
            <p:spPr>
              <a:xfrm rot="9900000">
                <a:off x="6903565"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30">
                <a:extLst>
                  <a:ext uri="{FF2B5EF4-FFF2-40B4-BE49-F238E27FC236}">
                    <a16:creationId xmlns="" xmlns:a16="http://schemas.microsoft.com/office/drawing/2014/main" id="{99947B80-DBF1-4B37-9EB3-7526BC2F9BDC}"/>
                  </a:ext>
                </a:extLst>
              </p:cNvPr>
              <p:cNvSpPr/>
              <p:nvPr/>
            </p:nvSpPr>
            <p:spPr>
              <a:xfrm rot="11700000">
                <a:off x="6279034"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31">
                <a:extLst>
                  <a:ext uri="{FF2B5EF4-FFF2-40B4-BE49-F238E27FC236}">
                    <a16:creationId xmlns="" xmlns:a16="http://schemas.microsoft.com/office/drawing/2014/main" id="{62622B75-B248-4DD1-9235-21581B16A51B}"/>
                  </a:ext>
                </a:extLst>
              </p:cNvPr>
              <p:cNvSpPr/>
              <p:nvPr/>
            </p:nvSpPr>
            <p:spPr>
              <a:xfrm rot="13500000">
                <a:off x="5738175"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形状 32">
                <a:extLst>
                  <a:ext uri="{FF2B5EF4-FFF2-40B4-BE49-F238E27FC236}">
                    <a16:creationId xmlns="" xmlns:a16="http://schemas.microsoft.com/office/drawing/2014/main" id="{A0F77072-CB54-4A2A-B10A-399599A23E88}"/>
                  </a:ext>
                </a:extLst>
              </p:cNvPr>
              <p:cNvSpPr/>
              <p:nvPr/>
            </p:nvSpPr>
            <p:spPr>
              <a:xfrm rot="15300000">
                <a:off x="5425910"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6" name="组合 45">
            <a:extLst>
              <a:ext uri="{FF2B5EF4-FFF2-40B4-BE49-F238E27FC236}">
                <a16:creationId xmlns="" xmlns:a16="http://schemas.microsoft.com/office/drawing/2014/main" id="{217F01F4-76F0-4EC6-B992-4DF735DBEDCA}"/>
              </a:ext>
            </a:extLst>
          </p:cNvPr>
          <p:cNvGrpSpPr/>
          <p:nvPr/>
        </p:nvGrpSpPr>
        <p:grpSpPr>
          <a:xfrm>
            <a:off x="0" y="3267599"/>
            <a:ext cx="12192000" cy="3599117"/>
            <a:chOff x="0" y="3267599"/>
            <a:chExt cx="12192000" cy="3599117"/>
          </a:xfrm>
        </p:grpSpPr>
        <p:grpSp>
          <p:nvGrpSpPr>
            <p:cNvPr id="47" name="组合 46">
              <a:extLst>
                <a:ext uri="{FF2B5EF4-FFF2-40B4-BE49-F238E27FC236}">
                  <a16:creationId xmlns="" xmlns:a16="http://schemas.microsoft.com/office/drawing/2014/main" id="{0D7EDC6E-281E-4260-869F-E0A7EACD84E5}"/>
                </a:ext>
              </a:extLst>
            </p:cNvPr>
            <p:cNvGrpSpPr/>
            <p:nvPr/>
          </p:nvGrpSpPr>
          <p:grpSpPr>
            <a:xfrm>
              <a:off x="0" y="4428518"/>
              <a:ext cx="12192000" cy="2438198"/>
              <a:chOff x="0" y="4428518"/>
              <a:chExt cx="12192000" cy="2438198"/>
            </a:xfrm>
          </p:grpSpPr>
          <p:pic>
            <p:nvPicPr>
              <p:cNvPr id="88" name="图片 87">
                <a:extLst>
                  <a:ext uri="{FF2B5EF4-FFF2-40B4-BE49-F238E27FC236}">
                    <a16:creationId xmlns="" xmlns:a16="http://schemas.microsoft.com/office/drawing/2014/main" id="{47A05D38-0AB6-451B-B8EB-85B9BBD71A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89" name="图片 88">
                <a:extLst>
                  <a:ext uri="{FF2B5EF4-FFF2-40B4-BE49-F238E27FC236}">
                    <a16:creationId xmlns="" xmlns:a16="http://schemas.microsoft.com/office/drawing/2014/main" id="{5A145FB0-136E-45F2-9B74-4646FA0398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48" name="图片 47">
              <a:extLst>
                <a:ext uri="{FF2B5EF4-FFF2-40B4-BE49-F238E27FC236}">
                  <a16:creationId xmlns="" xmlns:a16="http://schemas.microsoft.com/office/drawing/2014/main" id="{EFF7AAF5-9CA6-4F61-BDCC-F71A0E5BA730}"/>
                </a:ext>
              </a:extLst>
            </p:cNvPr>
            <p:cNvPicPr>
              <a:picLocks noChangeAspect="1"/>
            </p:cNvPicPr>
            <p:nvPr/>
          </p:nvPicPr>
          <p:blipFill rotWithShape="1">
            <a:blip r:embed="rId10">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49" name="组合 48">
              <a:extLst>
                <a:ext uri="{FF2B5EF4-FFF2-40B4-BE49-F238E27FC236}">
                  <a16:creationId xmlns="" xmlns:a16="http://schemas.microsoft.com/office/drawing/2014/main" id="{A46BDD5D-4ED8-4ECB-9150-069606F1817C}"/>
                </a:ext>
              </a:extLst>
            </p:cNvPr>
            <p:cNvGrpSpPr/>
            <p:nvPr/>
          </p:nvGrpSpPr>
          <p:grpSpPr>
            <a:xfrm>
              <a:off x="0" y="3267599"/>
              <a:ext cx="4025900" cy="3590401"/>
              <a:chOff x="0" y="2699657"/>
              <a:chExt cx="4634249" cy="4132943"/>
            </a:xfrm>
          </p:grpSpPr>
          <p:pic>
            <p:nvPicPr>
              <p:cNvPr id="50" name="图片 49">
                <a:extLst>
                  <a:ext uri="{FF2B5EF4-FFF2-40B4-BE49-F238E27FC236}">
                    <a16:creationId xmlns="" xmlns:a16="http://schemas.microsoft.com/office/drawing/2014/main" id="{61E02085-4A95-494D-A9AA-96D463A17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87" name="图片 86">
                <a:extLst>
                  <a:ext uri="{FF2B5EF4-FFF2-40B4-BE49-F238E27FC236}">
                    <a16:creationId xmlns="" xmlns:a16="http://schemas.microsoft.com/office/drawing/2014/main" id="{35E0F1D1-092D-4479-BE5B-3CB5B5A583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spTree>
    <p:extLst>
      <p:ext uri="{BB962C8B-B14F-4D97-AF65-F5344CB8AC3E}">
        <p14:creationId xmlns:p14="http://schemas.microsoft.com/office/powerpoint/2010/main" val="128238424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750"/>
                                        <p:tgtEl>
                                          <p:spTgt spid="51"/>
                                        </p:tgtEl>
                                      </p:cBhvr>
                                    </p:animEffect>
                                    <p:anim calcmode="lin" valueType="num">
                                      <p:cBhvr>
                                        <p:cTn id="18" dur="750" fill="hold"/>
                                        <p:tgtEl>
                                          <p:spTgt spid="51"/>
                                        </p:tgtEl>
                                        <p:attrNameLst>
                                          <p:attrName>ppt_x</p:attrName>
                                        </p:attrNameLst>
                                      </p:cBhvr>
                                      <p:tavLst>
                                        <p:tav tm="0">
                                          <p:val>
                                            <p:strVal val="#ppt_x"/>
                                          </p:val>
                                        </p:tav>
                                        <p:tav tm="100000">
                                          <p:val>
                                            <p:strVal val="#ppt_x"/>
                                          </p:val>
                                        </p:tav>
                                      </p:tavLst>
                                    </p:anim>
                                    <p:anim calcmode="lin" valueType="num">
                                      <p:cBhvr>
                                        <p:cTn id="19"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3057247"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会议召开时间地点</a:t>
            </a:r>
          </a:p>
        </p:txBody>
      </p:sp>
      <p:sp>
        <p:nvSpPr>
          <p:cNvPr id="5" name="矩形 4">
            <a:extLst>
              <a:ext uri="{FF2B5EF4-FFF2-40B4-BE49-F238E27FC236}">
                <a16:creationId xmlns="" xmlns:a16="http://schemas.microsoft.com/office/drawing/2014/main" id="{6139B66A-AB1C-4E6B-B04A-F8AE447F3FE5}"/>
              </a:ext>
            </a:extLst>
          </p:cNvPr>
          <p:cNvSpPr/>
          <p:nvPr/>
        </p:nvSpPr>
        <p:spPr>
          <a:xfrm>
            <a:off x="334963" y="4281344"/>
            <a:ext cx="11522075" cy="1015663"/>
          </a:xfrm>
          <a:prstGeom prst="rect">
            <a:avLst/>
          </a:prstGeom>
          <a:noFill/>
          <a:effectLst/>
        </p:spPr>
        <p:txBody>
          <a:bodyPr wrap="square" rtlCol="0">
            <a:spAutoFit/>
          </a:bodyPr>
          <a:lstStyle/>
          <a:p>
            <a:pPr algn="ctr"/>
            <a:r>
              <a:rPr lang="zh-CN" altLang="en-US" sz="6000" b="1" spc="300" dirty="0">
                <a:ln w="15875">
                  <a:noFill/>
                </a:ln>
                <a:solidFill>
                  <a:schemeClr val="accent1"/>
                </a:solidFill>
                <a:latin typeface="微软雅黑" panose="020B0503020204020204" pitchFamily="34" charset="-122"/>
                <a:ea typeface="微软雅黑" panose="020B0503020204020204" pitchFamily="34" charset="-122"/>
                <a:cs typeface="+mn-ea"/>
              </a:rPr>
              <a:t>庆祝改革开放</a:t>
            </a:r>
            <a:r>
              <a:rPr lang="en-US" altLang="zh-CN" sz="6000" b="1" spc="300" dirty="0">
                <a:ln w="15875">
                  <a:noFill/>
                </a:ln>
                <a:solidFill>
                  <a:schemeClr val="accent1"/>
                </a:solidFill>
                <a:latin typeface="微软雅黑" panose="020B0503020204020204" pitchFamily="34" charset="-122"/>
                <a:ea typeface="微软雅黑" panose="020B0503020204020204" pitchFamily="34" charset="-122"/>
                <a:cs typeface="+mn-ea"/>
              </a:rPr>
              <a:t>40</a:t>
            </a:r>
            <a:r>
              <a:rPr lang="zh-CN" altLang="en-US" sz="6000" b="1" spc="300" dirty="0">
                <a:ln w="15875">
                  <a:noFill/>
                </a:ln>
                <a:solidFill>
                  <a:schemeClr val="accent1"/>
                </a:solidFill>
                <a:latin typeface="微软雅黑" panose="020B0503020204020204" pitchFamily="34" charset="-122"/>
                <a:ea typeface="微软雅黑" panose="020B0503020204020204" pitchFamily="34" charset="-122"/>
                <a:cs typeface="+mn-ea"/>
              </a:rPr>
              <a:t>周年大会</a:t>
            </a:r>
            <a:endParaRPr lang="en-US" altLang="zh-CN" sz="6000" b="1" spc="300" dirty="0">
              <a:ln w="15875">
                <a:noFill/>
              </a:ln>
              <a:solidFill>
                <a:schemeClr val="accent1"/>
              </a:solidFill>
              <a:latin typeface="微软雅黑" panose="020B0503020204020204" pitchFamily="34" charset="-122"/>
              <a:ea typeface="微软雅黑" panose="020B0503020204020204" pitchFamily="34" charset="-122"/>
              <a:cs typeface="+mn-ea"/>
            </a:endParaRPr>
          </a:p>
        </p:txBody>
      </p:sp>
      <p:pic>
        <p:nvPicPr>
          <p:cNvPr id="6" name="图片 5">
            <a:extLst>
              <a:ext uri="{FF2B5EF4-FFF2-40B4-BE49-F238E27FC236}">
                <a16:creationId xmlns="" xmlns:a16="http://schemas.microsoft.com/office/drawing/2014/main" id="{17845F5D-EBDD-40F6-8443-13A13192FED8}"/>
              </a:ext>
            </a:extLst>
          </p:cNvPr>
          <p:cNvPicPr>
            <a:picLocks/>
          </p:cNvPicPr>
          <p:nvPr/>
        </p:nvPicPr>
        <p:blipFill rotWithShape="1">
          <a:blip r:embed="rId3">
            <a:extLst>
              <a:ext uri="{28A0092B-C50C-407E-A947-70E740481C1C}">
                <a14:useLocalDpi xmlns:a14="http://schemas.microsoft.com/office/drawing/2010/main" val="0"/>
              </a:ext>
            </a:extLst>
          </a:blip>
          <a:srcRect l="4741" r="4841" b="13832"/>
          <a:stretch/>
        </p:blipFill>
        <p:spPr>
          <a:xfrm>
            <a:off x="904973" y="1395951"/>
            <a:ext cx="3813585" cy="2476934"/>
          </a:xfrm>
          <a:prstGeom prst="rect">
            <a:avLst/>
          </a:prstGeom>
          <a:ln w="76200">
            <a:noFill/>
          </a:ln>
          <a:effectLst/>
        </p:spPr>
      </p:pic>
      <p:pic>
        <p:nvPicPr>
          <p:cNvPr id="7" name="图片 6">
            <a:extLst>
              <a:ext uri="{FF2B5EF4-FFF2-40B4-BE49-F238E27FC236}">
                <a16:creationId xmlns="" xmlns:a16="http://schemas.microsoft.com/office/drawing/2014/main" id="{870C47CA-D086-44FA-AEF6-24AC41C514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440"/>
          <a:stretch/>
        </p:blipFill>
        <p:spPr>
          <a:xfrm>
            <a:off x="7482108" y="1395951"/>
            <a:ext cx="3886877" cy="2476934"/>
          </a:xfrm>
          <a:prstGeom prst="rect">
            <a:avLst/>
          </a:prstGeom>
        </p:spPr>
      </p:pic>
      <p:sp>
        <p:nvSpPr>
          <p:cNvPr id="8" name="矩形 7">
            <a:extLst>
              <a:ext uri="{FF2B5EF4-FFF2-40B4-BE49-F238E27FC236}">
                <a16:creationId xmlns="" xmlns:a16="http://schemas.microsoft.com/office/drawing/2014/main" id="{7C818E0A-E99B-4FE9-9C36-C88AD5F8FC50}"/>
              </a:ext>
            </a:extLst>
          </p:cNvPr>
          <p:cNvSpPr/>
          <p:nvPr/>
        </p:nvSpPr>
        <p:spPr>
          <a:xfrm>
            <a:off x="4709132" y="1395951"/>
            <a:ext cx="2772977" cy="2476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DD234F8C-FD94-4242-83AF-349137C888A4}"/>
              </a:ext>
            </a:extLst>
          </p:cNvPr>
          <p:cNvSpPr/>
          <p:nvPr/>
        </p:nvSpPr>
        <p:spPr>
          <a:xfrm>
            <a:off x="5478244" y="2022359"/>
            <a:ext cx="1234752" cy="1224118"/>
          </a:xfrm>
          <a:prstGeom prst="rect">
            <a:avLst/>
          </a:prstGeom>
          <a:noFill/>
        </p:spPr>
        <p:txBody>
          <a:bodyPr wrap="square">
            <a:spAutoFit/>
          </a:bodyPr>
          <a:lstStyle/>
          <a:p>
            <a:pPr algn="ctr">
              <a:lnSpc>
                <a:spcPct val="120000"/>
              </a:lnSpc>
            </a:pPr>
            <a:r>
              <a:rPr lang="zh-CN" altLang="en-US" sz="3200" b="1" spc="600" dirty="0">
                <a:solidFill>
                  <a:srgbClr val="FEFDFD"/>
                </a:solidFill>
                <a:latin typeface="微软雅黑" panose="020B0503020204020204" pitchFamily="34" charset="-122"/>
                <a:ea typeface="微软雅黑" panose="020B0503020204020204" pitchFamily="34" charset="-122"/>
                <a:cs typeface="+mn-ea"/>
              </a:rPr>
              <a:t>时间</a:t>
            </a:r>
            <a:endParaRPr lang="en-US" altLang="zh-CN" sz="3200" b="1" spc="600" dirty="0">
              <a:solidFill>
                <a:srgbClr val="FEFDFD"/>
              </a:solidFill>
              <a:latin typeface="微软雅黑" panose="020B0503020204020204" pitchFamily="34" charset="-122"/>
              <a:ea typeface="微软雅黑" panose="020B0503020204020204" pitchFamily="34" charset="-122"/>
              <a:cs typeface="+mn-ea"/>
            </a:endParaRPr>
          </a:p>
          <a:p>
            <a:pPr algn="ctr">
              <a:lnSpc>
                <a:spcPct val="120000"/>
              </a:lnSpc>
            </a:pPr>
            <a:r>
              <a:rPr lang="zh-CN" altLang="en-US" sz="3200" b="1" spc="600" dirty="0">
                <a:solidFill>
                  <a:srgbClr val="FEFDFD"/>
                </a:solidFill>
                <a:latin typeface="微软雅黑" panose="020B0503020204020204" pitchFamily="34" charset="-122"/>
                <a:ea typeface="微软雅黑" panose="020B0503020204020204" pitchFamily="34" charset="-122"/>
                <a:cs typeface="+mn-ea"/>
              </a:rPr>
              <a:t>地点</a:t>
            </a:r>
          </a:p>
        </p:txBody>
      </p:sp>
      <p:sp>
        <p:nvSpPr>
          <p:cNvPr id="10" name="矩形 9">
            <a:extLst>
              <a:ext uri="{FF2B5EF4-FFF2-40B4-BE49-F238E27FC236}">
                <a16:creationId xmlns="" xmlns:a16="http://schemas.microsoft.com/office/drawing/2014/main" id="{8DD8BC9F-7D8E-40E6-B6B3-D2CA20DB1400}"/>
              </a:ext>
            </a:extLst>
          </p:cNvPr>
          <p:cNvSpPr/>
          <p:nvPr/>
        </p:nvSpPr>
        <p:spPr>
          <a:xfrm>
            <a:off x="1761319" y="5297007"/>
            <a:ext cx="8669361" cy="662554"/>
          </a:xfrm>
          <a:prstGeom prst="rect">
            <a:avLst/>
          </a:prstGeom>
          <a:noFill/>
          <a:effectLst/>
        </p:spPr>
        <p:txBody>
          <a:bodyPr wrap="square" rtlCol="0">
            <a:spAutoFit/>
          </a:bodyPr>
          <a:lstStyle/>
          <a:p>
            <a:pPr algn="ctr">
              <a:lnSpc>
                <a:spcPct val="150000"/>
              </a:lnSpc>
            </a:pPr>
            <a:r>
              <a:rPr lang="zh-CN" altLang="en-US" sz="2800" b="1" dirty="0">
                <a:ln w="15875">
                  <a:noFill/>
                </a:ln>
                <a:latin typeface="微软雅黑" panose="020B0503020204020204" pitchFamily="34" charset="-122"/>
                <a:ea typeface="微软雅黑" panose="020B0503020204020204" pitchFamily="34" charset="-122"/>
                <a:cs typeface="+mn-ea"/>
              </a:rPr>
              <a:t>于</a:t>
            </a:r>
            <a:r>
              <a:rPr lang="en-US" altLang="zh-CN" sz="2800" b="1" dirty="0">
                <a:ln w="15875">
                  <a:noFill/>
                </a:ln>
                <a:latin typeface="微软雅黑" panose="020B0503020204020204" pitchFamily="34" charset="-122"/>
                <a:ea typeface="微软雅黑" panose="020B0503020204020204" pitchFamily="34" charset="-122"/>
                <a:cs typeface="+mn-ea"/>
              </a:rPr>
              <a:t>2018</a:t>
            </a:r>
            <a:r>
              <a:rPr lang="zh-CN" altLang="en-US" sz="2800" b="1" dirty="0">
                <a:ln w="15875">
                  <a:noFill/>
                </a:ln>
                <a:latin typeface="微软雅黑" panose="020B0503020204020204" pitchFamily="34" charset="-122"/>
                <a:ea typeface="微软雅黑" panose="020B0503020204020204" pitchFamily="34" charset="-122"/>
                <a:cs typeface="+mn-ea"/>
              </a:rPr>
              <a:t>年</a:t>
            </a:r>
            <a:r>
              <a:rPr lang="en-US" altLang="zh-CN" sz="2800" b="1" dirty="0">
                <a:ln w="15875">
                  <a:noFill/>
                </a:ln>
                <a:latin typeface="微软雅黑" panose="020B0503020204020204" pitchFamily="34" charset="-122"/>
                <a:ea typeface="微软雅黑" panose="020B0503020204020204" pitchFamily="34" charset="-122"/>
                <a:cs typeface="+mn-ea"/>
              </a:rPr>
              <a:t>12</a:t>
            </a:r>
            <a:r>
              <a:rPr lang="zh-CN" altLang="en-US" sz="2800" b="1" dirty="0">
                <a:ln w="15875">
                  <a:noFill/>
                </a:ln>
                <a:latin typeface="微软雅黑" panose="020B0503020204020204" pitchFamily="34" charset="-122"/>
                <a:ea typeface="微软雅黑" panose="020B0503020204020204" pitchFamily="34" charset="-122"/>
                <a:cs typeface="+mn-ea"/>
              </a:rPr>
              <a:t>月</a:t>
            </a:r>
            <a:r>
              <a:rPr lang="en-US" altLang="zh-CN" sz="2800" b="1" dirty="0">
                <a:ln w="15875">
                  <a:noFill/>
                </a:ln>
                <a:latin typeface="微软雅黑" panose="020B0503020204020204" pitchFamily="34" charset="-122"/>
                <a:ea typeface="微软雅黑" panose="020B0503020204020204" pitchFamily="34" charset="-122"/>
                <a:cs typeface="+mn-ea"/>
              </a:rPr>
              <a:t>18</a:t>
            </a:r>
            <a:r>
              <a:rPr lang="zh-CN" altLang="en-US" sz="2800" b="1" dirty="0">
                <a:ln w="15875">
                  <a:noFill/>
                </a:ln>
                <a:latin typeface="微软雅黑" panose="020B0503020204020204" pitchFamily="34" charset="-122"/>
                <a:ea typeface="微软雅黑" panose="020B0503020204020204" pitchFamily="34" charset="-122"/>
                <a:cs typeface="+mn-ea"/>
              </a:rPr>
              <a:t>日在人民大会堂举行</a:t>
            </a:r>
          </a:p>
        </p:txBody>
      </p:sp>
    </p:spTree>
    <p:extLst>
      <p:ext uri="{BB962C8B-B14F-4D97-AF65-F5344CB8AC3E}">
        <p14:creationId xmlns:p14="http://schemas.microsoft.com/office/powerpoint/2010/main" val="252916350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750" fill="hold"/>
                                        <p:tgtEl>
                                          <p:spTgt spid="8"/>
                                        </p:tgtEl>
                                        <p:attrNameLst>
                                          <p:attrName>ppt_w</p:attrName>
                                        </p:attrNameLst>
                                      </p:cBhvr>
                                      <p:tavLst>
                                        <p:tav tm="0">
                                          <p:val>
                                            <p:fltVal val="0"/>
                                          </p:val>
                                        </p:tav>
                                        <p:tav tm="100000">
                                          <p:val>
                                            <p:strVal val="#ppt_w"/>
                                          </p:val>
                                        </p:tav>
                                      </p:tavLst>
                                    </p:anim>
                                    <p:anim calcmode="lin" valueType="num">
                                      <p:cBhvr>
                                        <p:cTn id="16" dur="750" fill="hold"/>
                                        <p:tgtEl>
                                          <p:spTgt spid="8"/>
                                        </p:tgtEl>
                                        <p:attrNameLst>
                                          <p:attrName>ppt_h</p:attrName>
                                        </p:attrNameLst>
                                      </p:cBhvr>
                                      <p:tavLst>
                                        <p:tav tm="0">
                                          <p:val>
                                            <p:fltVal val="0"/>
                                          </p:val>
                                        </p:tav>
                                        <p:tav tm="100000">
                                          <p:val>
                                            <p:strVal val="#ppt_h"/>
                                          </p:val>
                                        </p:tav>
                                      </p:tavLst>
                                    </p:anim>
                                    <p:animEffect transition="in" filter="fade">
                                      <p:cBhvr>
                                        <p:cTn id="17" dur="750"/>
                                        <p:tgtEl>
                                          <p:spTgt spid="8"/>
                                        </p:tgtEl>
                                      </p:cBhvr>
                                    </p:animEffect>
                                  </p:childTnLst>
                                </p:cTn>
                              </p:par>
                            </p:childTnLst>
                          </p:cTn>
                        </p:par>
                        <p:par>
                          <p:cTn id="18" fill="hold">
                            <p:stCondLst>
                              <p:cond delay="750"/>
                            </p:stCondLst>
                            <p:childTnLst>
                              <p:par>
                                <p:cTn id="19" presetID="1" presetClass="entr" presetSubtype="0" fill="hold" grpId="0" nodeType="afterEffect">
                                  <p:stCondLst>
                                    <p:cond delay="250"/>
                                  </p:stCondLst>
                                  <p:iterate type="lt">
                                    <p:tmAbs val="300"/>
                                  </p:iterate>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1901"/>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1500"/>
                                        <p:tgtEl>
                                          <p:spTgt spid="5"/>
                                        </p:tgtEl>
                                      </p:cBhvr>
                                    </p:animEffect>
                                  </p:childTnLst>
                                </p:cTn>
                              </p:par>
                            </p:childTnLst>
                          </p:cTn>
                        </p:par>
                        <p:par>
                          <p:cTn id="25" fill="hold">
                            <p:stCondLst>
                              <p:cond delay="3401"/>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750"/>
                                        <p:tgtEl>
                                          <p:spTgt spid="10"/>
                                        </p:tgtEl>
                                      </p:cBhvr>
                                    </p:animEffect>
                                    <p:anim calcmode="lin" valueType="num">
                                      <p:cBhvr>
                                        <p:cTn id="29" dur="750" fill="hold"/>
                                        <p:tgtEl>
                                          <p:spTgt spid="10"/>
                                        </p:tgtEl>
                                        <p:attrNameLst>
                                          <p:attrName>ppt_x</p:attrName>
                                        </p:attrNameLst>
                                      </p:cBhvr>
                                      <p:tavLst>
                                        <p:tav tm="0">
                                          <p:val>
                                            <p:strVal val="#ppt_x"/>
                                          </p:val>
                                        </p:tav>
                                        <p:tav tm="100000">
                                          <p:val>
                                            <p:strVal val="#ppt_x"/>
                                          </p:val>
                                        </p:tav>
                                      </p:tavLst>
                                    </p:anim>
                                    <p:anim calcmode="lin" valueType="num">
                                      <p:cBhvr>
                                        <p:cTn id="30"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2339102"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会议召开背景</a:t>
            </a:r>
          </a:p>
        </p:txBody>
      </p:sp>
      <p:sp>
        <p:nvSpPr>
          <p:cNvPr id="2" name="矩形 1">
            <a:extLst>
              <a:ext uri="{FF2B5EF4-FFF2-40B4-BE49-F238E27FC236}">
                <a16:creationId xmlns="" xmlns:a16="http://schemas.microsoft.com/office/drawing/2014/main" id="{60912AAF-CD41-4741-804C-CDA01A600EDA}"/>
              </a:ext>
            </a:extLst>
          </p:cNvPr>
          <p:cNvSpPr/>
          <p:nvPr/>
        </p:nvSpPr>
        <p:spPr>
          <a:xfrm>
            <a:off x="4914194" y="1932079"/>
            <a:ext cx="6977769" cy="3298147"/>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indent="457200">
              <a:lnSpc>
                <a:spcPct val="130000"/>
              </a:lnSpc>
            </a:pPr>
            <a:r>
              <a:rPr lang="en-US" altLang="zh-CN" b="1" dirty="0">
                <a:solidFill>
                  <a:schemeClr val="accent1"/>
                </a:solidFill>
                <a:latin typeface="微软雅黑" panose="020B0503020204020204" pitchFamily="34" charset="-122"/>
                <a:ea typeface="微软雅黑" panose="020B0503020204020204" pitchFamily="34" charset="-122"/>
              </a:rPr>
              <a:t>2018</a:t>
            </a:r>
            <a:r>
              <a:rPr lang="zh-CN" altLang="en-US" b="1" dirty="0">
                <a:solidFill>
                  <a:schemeClr val="accent1"/>
                </a:solidFill>
                <a:latin typeface="微软雅黑" panose="020B0503020204020204" pitchFamily="34" charset="-122"/>
                <a:ea typeface="微软雅黑" panose="020B0503020204020204" pitchFamily="34" charset="-122"/>
              </a:rPr>
              <a:t>年是中国改革开放</a:t>
            </a:r>
            <a:r>
              <a:rPr lang="en-US" altLang="zh-CN" b="1" dirty="0">
                <a:solidFill>
                  <a:schemeClr val="accent1"/>
                </a:solidFill>
                <a:latin typeface="微软雅黑" panose="020B0503020204020204" pitchFamily="34" charset="-122"/>
                <a:ea typeface="微软雅黑" panose="020B0503020204020204" pitchFamily="34" charset="-122"/>
              </a:rPr>
              <a:t>40</a:t>
            </a:r>
            <a:r>
              <a:rPr lang="zh-CN" altLang="en-US" b="1" dirty="0">
                <a:solidFill>
                  <a:schemeClr val="accent1"/>
                </a:solidFill>
                <a:latin typeface="微软雅黑" panose="020B0503020204020204" pitchFamily="34" charset="-122"/>
                <a:ea typeface="微软雅黑" panose="020B0503020204020204" pitchFamily="34" charset="-122"/>
              </a:rPr>
              <a:t>周年。</a:t>
            </a:r>
            <a:r>
              <a:rPr lang="en-US" altLang="zh-CN" dirty="0">
                <a:latin typeface="微软雅黑" panose="020B0503020204020204" pitchFamily="34" charset="-122"/>
                <a:ea typeface="微软雅黑" panose="020B0503020204020204" pitchFamily="34" charset="-122"/>
              </a:rPr>
              <a:t>2017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rPr>
              <a:t>月，中国国家主席习近平出席金砖国家工商论坛开幕式并发表主旨演讲。习近平说，</a:t>
            </a:r>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年要隆重纪念改革开放</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周年。</a:t>
            </a:r>
          </a:p>
          <a:p>
            <a:pPr indent="457200">
              <a:lnSpc>
                <a:spcPct val="130000"/>
              </a:lnSpc>
            </a:pPr>
            <a:r>
              <a:rPr lang="zh-CN" altLang="en-US" dirty="0">
                <a:latin typeface="微软雅黑" panose="020B0503020204020204" pitchFamily="34" charset="-122"/>
                <a:ea typeface="微软雅黑" panose="020B0503020204020204" pitchFamily="34" charset="-122"/>
              </a:rPr>
              <a:t>习近平指出，改革开放近</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年，到</a:t>
            </a:r>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年我们要隆重地纪念一下，</a:t>
            </a:r>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年就是</a:t>
            </a:r>
            <a:r>
              <a:rPr lang="en-US" altLang="zh-CN" dirty="0">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年，在中国共产党领导下，中国人民凭着一股逢山开路、遇水架桥的闯劲，凭着一股滴水穿石的韧劲，成功走出一条中国特色社会主义道路。我们遇到过困难，我们遇到过挑战，但我们不懈奋斗、与时俱进，用勤劳、勇敢、智慧书写着当代中国发展进步的故事。</a:t>
            </a:r>
          </a:p>
        </p:txBody>
      </p:sp>
      <p:pic>
        <p:nvPicPr>
          <p:cNvPr id="6" name="图片 5">
            <a:extLst>
              <a:ext uri="{FF2B5EF4-FFF2-40B4-BE49-F238E27FC236}">
                <a16:creationId xmlns="" xmlns:a16="http://schemas.microsoft.com/office/drawing/2014/main" id="{979177AD-0C2C-44DD-9C86-4A1AA5DA8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2" t="8445" r="8248" b="7665"/>
          <a:stretch/>
        </p:blipFill>
        <p:spPr>
          <a:xfrm>
            <a:off x="616709" y="1690045"/>
            <a:ext cx="3681357" cy="3782215"/>
          </a:xfrm>
          <a:prstGeom prst="rect">
            <a:avLst/>
          </a:prstGeom>
        </p:spPr>
      </p:pic>
    </p:spTree>
    <p:extLst>
      <p:ext uri="{BB962C8B-B14F-4D97-AF65-F5344CB8AC3E}">
        <p14:creationId xmlns:p14="http://schemas.microsoft.com/office/powerpoint/2010/main" val="318449648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589328" cy="1633826"/>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3233" t="12461" r="85986" b="68268"/>
          <a:stretch/>
        </p:blipFill>
        <p:spPr>
          <a:xfrm>
            <a:off x="10595659" y="586569"/>
            <a:ext cx="1378396" cy="1231900"/>
          </a:xfrm>
          <a:prstGeom prst="rect">
            <a:avLst/>
          </a:prstGeom>
        </p:spPr>
      </p:pic>
      <p:pic>
        <p:nvPicPr>
          <p:cNvPr id="19" name="图片 18">
            <a:extLst>
              <a:ext uri="{FF2B5EF4-FFF2-40B4-BE49-F238E27FC236}">
                <a16:creationId xmlns="" xmlns:a16="http://schemas.microsoft.com/office/drawing/2014/main" id="{F24050AE-F6C9-4803-8B02-7633040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6955" y="4243916"/>
            <a:ext cx="853279" cy="720762"/>
          </a:xfrm>
          <a:prstGeom prst="rect">
            <a:avLst/>
          </a:prstGeom>
        </p:spPr>
      </p:pic>
      <p:pic>
        <p:nvPicPr>
          <p:cNvPr id="20" name="图片 19">
            <a:extLst>
              <a:ext uri="{FF2B5EF4-FFF2-40B4-BE49-F238E27FC236}">
                <a16:creationId xmlns="" xmlns:a16="http://schemas.microsoft.com/office/drawing/2014/main" id="{FD9E8DD0-C33F-459E-9495-392E51B3F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63" y="764985"/>
            <a:ext cx="2616691" cy="1288866"/>
          </a:xfrm>
          <a:prstGeom prst="rect">
            <a:avLst/>
          </a:prstGeom>
        </p:spPr>
      </p:pic>
      <p:sp>
        <p:nvSpPr>
          <p:cNvPr id="51"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771741" y="3213498"/>
            <a:ext cx="8648522" cy="8925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5200" b="1" spc="300" dirty="0">
                <a:ln cmpd="sng">
                  <a:noFill/>
                  <a:prstDash val="solid"/>
                </a:ln>
                <a:solidFill>
                  <a:schemeClr val="accent1"/>
                </a:solidFill>
                <a:latin typeface="微软雅黑" panose="020B0503020204020204" pitchFamily="34" charset="-122"/>
                <a:ea typeface="微软雅黑" panose="020B0503020204020204" pitchFamily="34" charset="-122"/>
              </a:rPr>
              <a:t>习总书记重要讲话学习解读</a:t>
            </a:r>
          </a:p>
        </p:txBody>
      </p:sp>
      <p:grpSp>
        <p:nvGrpSpPr>
          <p:cNvPr id="52" name="组合 51"/>
          <p:cNvGrpSpPr/>
          <p:nvPr/>
        </p:nvGrpSpPr>
        <p:grpSpPr>
          <a:xfrm>
            <a:off x="4737100" y="2503174"/>
            <a:ext cx="2717800" cy="461665"/>
            <a:chOff x="4737100" y="3090816"/>
            <a:chExt cx="2717800" cy="461665"/>
          </a:xfrm>
        </p:grpSpPr>
        <p:sp>
          <p:nvSpPr>
            <p:cNvPr id="53" name="圆角矩形 52"/>
            <p:cNvSpPr/>
            <p:nvPr/>
          </p:nvSpPr>
          <p:spPr>
            <a:xfrm>
              <a:off x="4737100" y="3094623"/>
              <a:ext cx="2717800" cy="454051"/>
            </a:xfrm>
            <a:prstGeom prst="roundRect">
              <a:avLst>
                <a:gd name="adj" fmla="val 50000"/>
              </a:avLst>
            </a:pr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sp>
          <p:nvSpPr>
            <p:cNvPr id="5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5234225" y="3090816"/>
              <a:ext cx="1723549" cy="461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2400" b="1" spc="600" dirty="0">
                  <a:ln cmpd="sng">
                    <a:noFill/>
                    <a:prstDash val="solid"/>
                  </a:ln>
                  <a:solidFill>
                    <a:schemeClr val="bg1"/>
                  </a:solidFill>
                  <a:latin typeface="微软雅黑" panose="020B0503020204020204" pitchFamily="34" charset="-122"/>
                  <a:ea typeface="微软雅黑" panose="020B0503020204020204" pitchFamily="34" charset="-122"/>
                </a:rPr>
                <a:t>第二部分</a:t>
              </a:r>
            </a:p>
          </p:txBody>
        </p:sp>
      </p:grpSp>
      <p:grpSp>
        <p:nvGrpSpPr>
          <p:cNvPr id="55" name="组合 54">
            <a:extLst>
              <a:ext uri="{FF2B5EF4-FFF2-40B4-BE49-F238E27FC236}">
                <a16:creationId xmlns="" xmlns:a16="http://schemas.microsoft.com/office/drawing/2014/main" id="{24A44E89-A26A-4B0D-984C-2079CB28D0C2}"/>
              </a:ext>
            </a:extLst>
          </p:cNvPr>
          <p:cNvGrpSpPr/>
          <p:nvPr/>
        </p:nvGrpSpPr>
        <p:grpSpPr>
          <a:xfrm>
            <a:off x="5283925" y="601158"/>
            <a:ext cx="1624150" cy="1624150"/>
            <a:chOff x="1030287" y="1469188"/>
            <a:chExt cx="2892425" cy="2892425"/>
          </a:xfrm>
        </p:grpSpPr>
        <p:sp>
          <p:nvSpPr>
            <p:cNvPr id="56" name="PA_任意多边形 5">
              <a:extLst>
                <a:ext uri="{FF2B5EF4-FFF2-40B4-BE49-F238E27FC236}">
                  <a16:creationId xmlns="" xmlns:a16="http://schemas.microsoft.com/office/drawing/2014/main" id="{3E1B9D2A-3966-44FF-BFCC-C7733C9AC977}"/>
                </a:ext>
              </a:extLst>
            </p:cNvPr>
            <p:cNvSpPr>
              <a:spLocks/>
            </p:cNvSpPr>
            <p:nvPr>
              <p:custDataLst>
                <p:tags r:id="rId1"/>
              </p:custDataLst>
            </p:nvPr>
          </p:nvSpPr>
          <p:spPr bwMode="auto">
            <a:xfrm>
              <a:off x="1652727" y="2056256"/>
              <a:ext cx="1704694" cy="1489688"/>
            </a:xfrm>
            <a:custGeom>
              <a:avLst/>
              <a:gdLst>
                <a:gd name="T0" fmla="*/ 778 w 7797"/>
                <a:gd name="T1" fmla="*/ 2674 h 6810"/>
                <a:gd name="T2" fmla="*/ 2420 w 7797"/>
                <a:gd name="T3" fmla="*/ 1093 h 6810"/>
                <a:gd name="T4" fmla="*/ 3519 w 7797"/>
                <a:gd name="T5" fmla="*/ 922 h 6810"/>
                <a:gd name="T6" fmla="*/ 4020 w 7797"/>
                <a:gd name="T7" fmla="*/ 1416 h 6810"/>
                <a:gd name="T8" fmla="*/ 3165 w 7797"/>
                <a:gd name="T9" fmla="*/ 2191 h 6810"/>
                <a:gd name="T10" fmla="*/ 5509 w 7797"/>
                <a:gd name="T11" fmla="*/ 4407 h 6810"/>
                <a:gd name="T12" fmla="*/ 3550 w 7797"/>
                <a:gd name="T13" fmla="*/ 153 h 6810"/>
                <a:gd name="T14" fmla="*/ 6272 w 7797"/>
                <a:gd name="T15" fmla="*/ 5152 h 6810"/>
                <a:gd name="T16" fmla="*/ 6872 w 7797"/>
                <a:gd name="T17" fmla="*/ 5727 h 6810"/>
                <a:gd name="T18" fmla="*/ 6034 w 7797"/>
                <a:gd name="T19" fmla="*/ 6575 h 6810"/>
                <a:gd name="T20" fmla="*/ 5461 w 7797"/>
                <a:gd name="T21" fmla="*/ 6025 h 6810"/>
                <a:gd name="T22" fmla="*/ 1462 w 7797"/>
                <a:gd name="T23" fmla="*/ 5940 h 6810"/>
                <a:gd name="T24" fmla="*/ 1187 w 7797"/>
                <a:gd name="T25" fmla="*/ 5903 h 6810"/>
                <a:gd name="T26" fmla="*/ 412 w 7797"/>
                <a:gd name="T27" fmla="*/ 6465 h 6810"/>
                <a:gd name="T28" fmla="*/ 753 w 7797"/>
                <a:gd name="T29" fmla="*/ 5561 h 6810"/>
                <a:gd name="T30" fmla="*/ 815 w 7797"/>
                <a:gd name="T31" fmla="*/ 5409 h 6810"/>
                <a:gd name="T32" fmla="*/ 430 w 7797"/>
                <a:gd name="T33" fmla="*/ 4908 h 6810"/>
                <a:gd name="T34" fmla="*/ 888 w 7797"/>
                <a:gd name="T35" fmla="*/ 4481 h 6810"/>
                <a:gd name="T36" fmla="*/ 4636 w 7797"/>
                <a:gd name="T37" fmla="*/ 5225 h 6810"/>
                <a:gd name="T38" fmla="*/ 2311 w 7797"/>
                <a:gd name="T39" fmla="*/ 3016 h 6810"/>
                <a:gd name="T40" fmla="*/ 1712 w 7797"/>
                <a:gd name="T41" fmla="*/ 3620 h 6810"/>
                <a:gd name="T42" fmla="*/ 778 w 7797"/>
                <a:gd name="T43" fmla="*/ 2674 h 6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97" h="6810">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zh-CN" altLang="en-US">
                <a:solidFill>
                  <a:srgbClr val="C42F0B"/>
                </a:solidFill>
              </a:endParaRPr>
            </a:p>
          </p:txBody>
        </p:sp>
        <p:grpSp>
          <p:nvGrpSpPr>
            <p:cNvPr id="57" name="组合 56">
              <a:extLst>
                <a:ext uri="{FF2B5EF4-FFF2-40B4-BE49-F238E27FC236}">
                  <a16:creationId xmlns="" xmlns:a16="http://schemas.microsoft.com/office/drawing/2014/main" id="{D321BA25-775B-4DC4-9FC4-180F165FAF16}"/>
                </a:ext>
              </a:extLst>
            </p:cNvPr>
            <p:cNvGrpSpPr/>
            <p:nvPr/>
          </p:nvGrpSpPr>
          <p:grpSpPr>
            <a:xfrm>
              <a:off x="1030287" y="1469188"/>
              <a:ext cx="2892425" cy="2892425"/>
              <a:chOff x="5145087" y="1778000"/>
              <a:chExt cx="2892425" cy="2892425"/>
            </a:xfrm>
          </p:grpSpPr>
          <p:grpSp>
            <p:nvGrpSpPr>
              <p:cNvPr id="58" name="组合 57">
                <a:extLst>
                  <a:ext uri="{FF2B5EF4-FFF2-40B4-BE49-F238E27FC236}">
                    <a16:creationId xmlns="" xmlns:a16="http://schemas.microsoft.com/office/drawing/2014/main" id="{74A7CE72-5A85-44F2-B226-88629AC431F3}"/>
                  </a:ext>
                </a:extLst>
              </p:cNvPr>
              <p:cNvGrpSpPr/>
              <p:nvPr/>
            </p:nvGrpSpPr>
            <p:grpSpPr>
              <a:xfrm>
                <a:off x="5145087" y="1778000"/>
                <a:ext cx="2892425" cy="2892425"/>
                <a:chOff x="5145087" y="1778000"/>
                <a:chExt cx="2892425" cy="2892425"/>
              </a:xfrm>
            </p:grpSpPr>
            <p:sp>
              <p:nvSpPr>
                <p:cNvPr id="75" name="任意多边形: 形状 33">
                  <a:extLst>
                    <a:ext uri="{FF2B5EF4-FFF2-40B4-BE49-F238E27FC236}">
                      <a16:creationId xmlns="" xmlns:a16="http://schemas.microsoft.com/office/drawing/2014/main" id="{1ABF741E-A429-441C-9BC0-28C3BBF0D9EF}"/>
                    </a:ext>
                  </a:extLst>
                </p:cNvPr>
                <p:cNvSpPr/>
                <p:nvPr/>
              </p:nvSpPr>
              <p:spPr>
                <a:xfrm rot="-5400000">
                  <a:off x="532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形状 34">
                  <a:extLst>
                    <a:ext uri="{FF2B5EF4-FFF2-40B4-BE49-F238E27FC236}">
                      <a16:creationId xmlns="" xmlns:a16="http://schemas.microsoft.com/office/drawing/2014/main" id="{D25EF603-1F33-4C15-85E3-CEF70ECC4DE6}"/>
                    </a:ext>
                  </a:extLst>
                </p:cNvPr>
                <p:cNvSpPr/>
                <p:nvPr/>
              </p:nvSpPr>
              <p:spPr>
                <a:xfrm rot="-3600000">
                  <a:off x="5491448"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形状 35">
                  <a:extLst>
                    <a:ext uri="{FF2B5EF4-FFF2-40B4-BE49-F238E27FC236}">
                      <a16:creationId xmlns="" xmlns:a16="http://schemas.microsoft.com/office/drawing/2014/main" id="{84E8BA52-2B1B-41DD-BB0B-268BF2479B54}"/>
                    </a:ext>
                  </a:extLst>
                </p:cNvPr>
                <p:cNvSpPr/>
                <p:nvPr/>
              </p:nvSpPr>
              <p:spPr>
                <a:xfrm rot="-1800000">
                  <a:off x="595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形状 36">
                  <a:extLst>
                    <a:ext uri="{FF2B5EF4-FFF2-40B4-BE49-F238E27FC236}">
                      <a16:creationId xmlns="" xmlns:a16="http://schemas.microsoft.com/office/drawing/2014/main" id="{C154902B-366A-4885-95F8-F8750B6A5D05}"/>
                    </a:ext>
                  </a:extLst>
                </p:cNvPr>
                <p:cNvSpPr/>
                <p:nvPr/>
              </p:nvSpPr>
              <p:spPr>
                <a:xfrm>
                  <a:off x="6591300" y="177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形状 37">
                  <a:extLst>
                    <a:ext uri="{FF2B5EF4-FFF2-40B4-BE49-F238E27FC236}">
                      <a16:creationId xmlns="" xmlns:a16="http://schemas.microsoft.com/office/drawing/2014/main" id="{0C1EBE1C-BBEE-4F90-9733-3DCAB01D270A}"/>
                    </a:ext>
                  </a:extLst>
                </p:cNvPr>
                <p:cNvSpPr/>
                <p:nvPr/>
              </p:nvSpPr>
              <p:spPr>
                <a:xfrm rot="1800000">
                  <a:off x="7226300" y="1948148"/>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38">
                  <a:extLst>
                    <a:ext uri="{FF2B5EF4-FFF2-40B4-BE49-F238E27FC236}">
                      <a16:creationId xmlns="" xmlns:a16="http://schemas.microsoft.com/office/drawing/2014/main" id="{843051B0-B5DB-4562-846C-54C181969826}"/>
                    </a:ext>
                  </a:extLst>
                </p:cNvPr>
                <p:cNvSpPr/>
                <p:nvPr/>
              </p:nvSpPr>
              <p:spPr>
                <a:xfrm rot="3600000">
                  <a:off x="7691152" y="241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39">
                  <a:extLst>
                    <a:ext uri="{FF2B5EF4-FFF2-40B4-BE49-F238E27FC236}">
                      <a16:creationId xmlns="" xmlns:a16="http://schemas.microsoft.com/office/drawing/2014/main" id="{A5B52B33-9AC1-4B44-9DF8-BB51620990F8}"/>
                    </a:ext>
                  </a:extLst>
                </p:cNvPr>
                <p:cNvSpPr/>
                <p:nvPr/>
              </p:nvSpPr>
              <p:spPr>
                <a:xfrm rot="5400000">
                  <a:off x="7861300" y="304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40">
                  <a:extLst>
                    <a:ext uri="{FF2B5EF4-FFF2-40B4-BE49-F238E27FC236}">
                      <a16:creationId xmlns="" xmlns:a16="http://schemas.microsoft.com/office/drawing/2014/main" id="{051629EF-EB78-4B9A-8F77-96F15B3775E2}"/>
                    </a:ext>
                  </a:extLst>
                </p:cNvPr>
                <p:cNvSpPr/>
                <p:nvPr/>
              </p:nvSpPr>
              <p:spPr>
                <a:xfrm rot="7200000">
                  <a:off x="7691152"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41">
                  <a:extLst>
                    <a:ext uri="{FF2B5EF4-FFF2-40B4-BE49-F238E27FC236}">
                      <a16:creationId xmlns="" xmlns:a16="http://schemas.microsoft.com/office/drawing/2014/main" id="{145A6767-9735-47AA-B8DD-B7FC26304AA8}"/>
                    </a:ext>
                  </a:extLst>
                </p:cNvPr>
                <p:cNvSpPr/>
                <p:nvPr/>
              </p:nvSpPr>
              <p:spPr>
                <a:xfrm rot="9000000">
                  <a:off x="722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形状 42">
                  <a:extLst>
                    <a:ext uri="{FF2B5EF4-FFF2-40B4-BE49-F238E27FC236}">
                      <a16:creationId xmlns="" xmlns:a16="http://schemas.microsoft.com/office/drawing/2014/main" id="{462141A9-47B0-4CD2-81F5-7B6C71424F4E}"/>
                    </a:ext>
                  </a:extLst>
                </p:cNvPr>
                <p:cNvSpPr/>
                <p:nvPr/>
              </p:nvSpPr>
              <p:spPr>
                <a:xfrm rot="10800000">
                  <a:off x="6591300" y="4318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形状 43">
                  <a:extLst>
                    <a:ext uri="{FF2B5EF4-FFF2-40B4-BE49-F238E27FC236}">
                      <a16:creationId xmlns="" xmlns:a16="http://schemas.microsoft.com/office/drawing/2014/main" id="{A03AB864-F3D6-4D11-A7E6-8E49F1279A76}"/>
                    </a:ext>
                  </a:extLst>
                </p:cNvPr>
                <p:cNvSpPr/>
                <p:nvPr/>
              </p:nvSpPr>
              <p:spPr>
                <a:xfrm rot="12600000">
                  <a:off x="5956300" y="4147852"/>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44">
                  <a:extLst>
                    <a:ext uri="{FF2B5EF4-FFF2-40B4-BE49-F238E27FC236}">
                      <a16:creationId xmlns="" xmlns:a16="http://schemas.microsoft.com/office/drawing/2014/main" id="{5F4F355C-0033-418B-BEFA-1E5E9D53ACC7}"/>
                    </a:ext>
                  </a:extLst>
                </p:cNvPr>
                <p:cNvSpPr/>
                <p:nvPr/>
              </p:nvSpPr>
              <p:spPr>
                <a:xfrm rot="14400000">
                  <a:off x="5491448" y="3683000"/>
                  <a:ext cx="0" cy="352425"/>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任意多边形: 形状 21">
                <a:extLst>
                  <a:ext uri="{FF2B5EF4-FFF2-40B4-BE49-F238E27FC236}">
                    <a16:creationId xmlns="" xmlns:a16="http://schemas.microsoft.com/office/drawing/2014/main" id="{433222DB-27A1-4CD1-9BFA-69E8B70907AE}"/>
                  </a:ext>
                </a:extLst>
              </p:cNvPr>
              <p:cNvSpPr/>
              <p:nvPr/>
            </p:nvSpPr>
            <p:spPr>
              <a:xfrm rot="-4500000">
                <a:off x="5425910"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形状 22">
                <a:extLst>
                  <a:ext uri="{FF2B5EF4-FFF2-40B4-BE49-F238E27FC236}">
                    <a16:creationId xmlns="" xmlns:a16="http://schemas.microsoft.com/office/drawing/2014/main" id="{A438D572-EA43-429D-81B2-F099B5F7E697}"/>
                  </a:ext>
                </a:extLst>
              </p:cNvPr>
              <p:cNvSpPr/>
              <p:nvPr/>
            </p:nvSpPr>
            <p:spPr>
              <a:xfrm rot="-2700000">
                <a:off x="5738175"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23">
                <a:extLst>
                  <a:ext uri="{FF2B5EF4-FFF2-40B4-BE49-F238E27FC236}">
                    <a16:creationId xmlns="" xmlns:a16="http://schemas.microsoft.com/office/drawing/2014/main" id="{78F0BD27-4809-481F-99E3-B3EFA23EE03A}"/>
                  </a:ext>
                </a:extLst>
              </p:cNvPr>
              <p:cNvSpPr/>
              <p:nvPr/>
            </p:nvSpPr>
            <p:spPr>
              <a:xfrm rot="-900000">
                <a:off x="6279034"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24">
                <a:extLst>
                  <a:ext uri="{FF2B5EF4-FFF2-40B4-BE49-F238E27FC236}">
                    <a16:creationId xmlns="" xmlns:a16="http://schemas.microsoft.com/office/drawing/2014/main" id="{FB13A909-9CB0-497F-A4F8-5721888EABC3}"/>
                  </a:ext>
                </a:extLst>
              </p:cNvPr>
              <p:cNvSpPr/>
              <p:nvPr/>
            </p:nvSpPr>
            <p:spPr>
              <a:xfrm rot="900000">
                <a:off x="6903565" y="1950822"/>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25">
                <a:extLst>
                  <a:ext uri="{FF2B5EF4-FFF2-40B4-BE49-F238E27FC236}">
                    <a16:creationId xmlns="" xmlns:a16="http://schemas.microsoft.com/office/drawing/2014/main" id="{4CB4EE13-E830-4C92-8B4E-29415ABDFF52}"/>
                  </a:ext>
                </a:extLst>
              </p:cNvPr>
              <p:cNvSpPr/>
              <p:nvPr/>
            </p:nvSpPr>
            <p:spPr>
              <a:xfrm rot="2700000">
                <a:off x="7444424" y="2263088"/>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26">
                <a:extLst>
                  <a:ext uri="{FF2B5EF4-FFF2-40B4-BE49-F238E27FC236}">
                    <a16:creationId xmlns="" xmlns:a16="http://schemas.microsoft.com/office/drawing/2014/main" id="{19C314E1-CCA5-48FB-BAAF-6FE4C446A1DD}"/>
                  </a:ext>
                </a:extLst>
              </p:cNvPr>
              <p:cNvSpPr/>
              <p:nvPr/>
            </p:nvSpPr>
            <p:spPr>
              <a:xfrm rot="4500000">
                <a:off x="7756689" y="280394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27">
                <a:extLst>
                  <a:ext uri="{FF2B5EF4-FFF2-40B4-BE49-F238E27FC236}">
                    <a16:creationId xmlns="" xmlns:a16="http://schemas.microsoft.com/office/drawing/2014/main" id="{E8FDAF45-6629-4CCC-B03C-8F6482F1ECD4}"/>
                  </a:ext>
                </a:extLst>
              </p:cNvPr>
              <p:cNvSpPr/>
              <p:nvPr/>
            </p:nvSpPr>
            <p:spPr>
              <a:xfrm rot="6300000">
                <a:off x="7756689"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28">
                <a:extLst>
                  <a:ext uri="{FF2B5EF4-FFF2-40B4-BE49-F238E27FC236}">
                    <a16:creationId xmlns="" xmlns:a16="http://schemas.microsoft.com/office/drawing/2014/main" id="{A8221490-3F2E-429D-B60D-6E9676E3A818}"/>
                  </a:ext>
                </a:extLst>
              </p:cNvPr>
              <p:cNvSpPr/>
              <p:nvPr/>
            </p:nvSpPr>
            <p:spPr>
              <a:xfrm rot="8100000">
                <a:off x="7444424"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29">
                <a:extLst>
                  <a:ext uri="{FF2B5EF4-FFF2-40B4-BE49-F238E27FC236}">
                    <a16:creationId xmlns="" xmlns:a16="http://schemas.microsoft.com/office/drawing/2014/main" id="{B72E6290-726A-40DD-A584-8B1B23FB6D27}"/>
                  </a:ext>
                </a:extLst>
              </p:cNvPr>
              <p:cNvSpPr/>
              <p:nvPr/>
            </p:nvSpPr>
            <p:spPr>
              <a:xfrm rot="9900000">
                <a:off x="6903565"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30">
                <a:extLst>
                  <a:ext uri="{FF2B5EF4-FFF2-40B4-BE49-F238E27FC236}">
                    <a16:creationId xmlns="" xmlns:a16="http://schemas.microsoft.com/office/drawing/2014/main" id="{99947B80-DBF1-4B37-9EB3-7526BC2F9BDC}"/>
                  </a:ext>
                </a:extLst>
              </p:cNvPr>
              <p:cNvSpPr/>
              <p:nvPr/>
            </p:nvSpPr>
            <p:spPr>
              <a:xfrm rot="11700000">
                <a:off x="6279034" y="4281601"/>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形状 31">
                <a:extLst>
                  <a:ext uri="{FF2B5EF4-FFF2-40B4-BE49-F238E27FC236}">
                    <a16:creationId xmlns="" xmlns:a16="http://schemas.microsoft.com/office/drawing/2014/main" id="{62622B75-B248-4DD1-9235-21581B16A51B}"/>
                  </a:ext>
                </a:extLst>
              </p:cNvPr>
              <p:cNvSpPr/>
              <p:nvPr/>
            </p:nvSpPr>
            <p:spPr>
              <a:xfrm rot="13500000">
                <a:off x="5738175" y="3969336"/>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形状 32">
                <a:extLst>
                  <a:ext uri="{FF2B5EF4-FFF2-40B4-BE49-F238E27FC236}">
                    <a16:creationId xmlns="" xmlns:a16="http://schemas.microsoft.com/office/drawing/2014/main" id="{A0F77072-CB54-4A2A-B10A-399599A23E88}"/>
                  </a:ext>
                </a:extLst>
              </p:cNvPr>
              <p:cNvSpPr/>
              <p:nvPr/>
            </p:nvSpPr>
            <p:spPr>
              <a:xfrm rot="15300000">
                <a:off x="5425910" y="3428477"/>
                <a:ext cx="0" cy="216000"/>
              </a:xfrm>
              <a:custGeom>
                <a:avLst/>
                <a:gdLst>
                  <a:gd name="connsiteX0" fmla="*/ 0 w 0"/>
                  <a:gd name="connsiteY0" fmla="*/ 0 h 352425"/>
                  <a:gd name="connsiteX1" fmla="*/ 0 w 0"/>
                  <a:gd name="connsiteY1" fmla="*/ 352425 h 352425"/>
                </a:gdLst>
                <a:ahLst/>
                <a:cxnLst>
                  <a:cxn ang="0">
                    <a:pos x="connsiteX0" y="connsiteY0"/>
                  </a:cxn>
                  <a:cxn ang="0">
                    <a:pos x="connsiteX1" y="connsiteY1"/>
                  </a:cxn>
                </a:cxnLst>
                <a:rect l="l" t="t" r="r" b="b"/>
                <a:pathLst>
                  <a:path h="352425">
                    <a:moveTo>
                      <a:pt x="0" y="0"/>
                    </a:moveTo>
                    <a:lnTo>
                      <a:pt x="0" y="3524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6" name="组合 45">
            <a:extLst>
              <a:ext uri="{FF2B5EF4-FFF2-40B4-BE49-F238E27FC236}">
                <a16:creationId xmlns="" xmlns:a16="http://schemas.microsoft.com/office/drawing/2014/main" id="{217F01F4-76F0-4EC6-B992-4DF735DBEDCA}"/>
              </a:ext>
            </a:extLst>
          </p:cNvPr>
          <p:cNvGrpSpPr/>
          <p:nvPr/>
        </p:nvGrpSpPr>
        <p:grpSpPr>
          <a:xfrm>
            <a:off x="0" y="3267599"/>
            <a:ext cx="12192000" cy="3599117"/>
            <a:chOff x="0" y="3267599"/>
            <a:chExt cx="12192000" cy="3599117"/>
          </a:xfrm>
        </p:grpSpPr>
        <p:grpSp>
          <p:nvGrpSpPr>
            <p:cNvPr id="47" name="组合 46">
              <a:extLst>
                <a:ext uri="{FF2B5EF4-FFF2-40B4-BE49-F238E27FC236}">
                  <a16:creationId xmlns="" xmlns:a16="http://schemas.microsoft.com/office/drawing/2014/main" id="{0D7EDC6E-281E-4260-869F-E0A7EACD84E5}"/>
                </a:ext>
              </a:extLst>
            </p:cNvPr>
            <p:cNvGrpSpPr/>
            <p:nvPr/>
          </p:nvGrpSpPr>
          <p:grpSpPr>
            <a:xfrm>
              <a:off x="0" y="4428518"/>
              <a:ext cx="12192000" cy="2438198"/>
              <a:chOff x="0" y="4428518"/>
              <a:chExt cx="12192000" cy="2438198"/>
            </a:xfrm>
          </p:grpSpPr>
          <p:pic>
            <p:nvPicPr>
              <p:cNvPr id="88" name="图片 87">
                <a:extLst>
                  <a:ext uri="{FF2B5EF4-FFF2-40B4-BE49-F238E27FC236}">
                    <a16:creationId xmlns="" xmlns:a16="http://schemas.microsoft.com/office/drawing/2014/main" id="{47A05D38-0AB6-451B-B8EB-85B9BBD71A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157" y="4428518"/>
                <a:ext cx="10575685" cy="2438198"/>
              </a:xfrm>
              <a:prstGeom prst="rect">
                <a:avLst/>
              </a:prstGeom>
            </p:spPr>
          </p:pic>
          <p:pic>
            <p:nvPicPr>
              <p:cNvPr id="89" name="图片 88">
                <a:extLst>
                  <a:ext uri="{FF2B5EF4-FFF2-40B4-BE49-F238E27FC236}">
                    <a16:creationId xmlns="" xmlns:a16="http://schemas.microsoft.com/office/drawing/2014/main" id="{5A145FB0-136E-45F2-9B74-4646FA0398B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700"/>
              <a:stretch/>
            </p:blipFill>
            <p:spPr>
              <a:xfrm>
                <a:off x="0" y="5181831"/>
                <a:ext cx="12192000" cy="1676169"/>
              </a:xfrm>
              <a:prstGeom prst="rect">
                <a:avLst/>
              </a:prstGeom>
            </p:spPr>
          </p:pic>
        </p:grpSp>
        <p:pic>
          <p:nvPicPr>
            <p:cNvPr id="48" name="图片 47">
              <a:extLst>
                <a:ext uri="{FF2B5EF4-FFF2-40B4-BE49-F238E27FC236}">
                  <a16:creationId xmlns="" xmlns:a16="http://schemas.microsoft.com/office/drawing/2014/main" id="{EFF7AAF5-9CA6-4F61-BDCC-F71A0E5BA730}"/>
                </a:ext>
              </a:extLst>
            </p:cNvPr>
            <p:cNvPicPr>
              <a:picLocks noChangeAspect="1"/>
            </p:cNvPicPr>
            <p:nvPr/>
          </p:nvPicPr>
          <p:blipFill rotWithShape="1">
            <a:blip r:embed="rId10">
              <a:extLst>
                <a:ext uri="{28A0092B-C50C-407E-A947-70E740481C1C}">
                  <a14:useLocalDpi xmlns:a14="http://schemas.microsoft.com/office/drawing/2010/main" val="0"/>
                </a:ext>
              </a:extLst>
            </a:blip>
            <a:srcRect r="2782"/>
            <a:stretch/>
          </p:blipFill>
          <p:spPr>
            <a:xfrm>
              <a:off x="9351695" y="3870963"/>
              <a:ext cx="2840303" cy="2987037"/>
            </a:xfrm>
            <a:prstGeom prst="rect">
              <a:avLst/>
            </a:prstGeom>
          </p:spPr>
        </p:pic>
        <p:grpSp>
          <p:nvGrpSpPr>
            <p:cNvPr id="49" name="组合 48">
              <a:extLst>
                <a:ext uri="{FF2B5EF4-FFF2-40B4-BE49-F238E27FC236}">
                  <a16:creationId xmlns="" xmlns:a16="http://schemas.microsoft.com/office/drawing/2014/main" id="{A46BDD5D-4ED8-4ECB-9150-069606F1817C}"/>
                </a:ext>
              </a:extLst>
            </p:cNvPr>
            <p:cNvGrpSpPr/>
            <p:nvPr/>
          </p:nvGrpSpPr>
          <p:grpSpPr>
            <a:xfrm>
              <a:off x="0" y="3267599"/>
              <a:ext cx="4025900" cy="3590401"/>
              <a:chOff x="0" y="2699657"/>
              <a:chExt cx="4634249" cy="4132943"/>
            </a:xfrm>
          </p:grpSpPr>
          <p:pic>
            <p:nvPicPr>
              <p:cNvPr id="50" name="图片 49">
                <a:extLst>
                  <a:ext uri="{FF2B5EF4-FFF2-40B4-BE49-F238E27FC236}">
                    <a16:creationId xmlns="" xmlns:a16="http://schemas.microsoft.com/office/drawing/2014/main" id="{61E02085-4A95-494D-A9AA-96D463A17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699657"/>
                <a:ext cx="1456262" cy="3693884"/>
              </a:xfrm>
              <a:prstGeom prst="rect">
                <a:avLst/>
              </a:prstGeom>
            </p:spPr>
          </p:pic>
          <p:pic>
            <p:nvPicPr>
              <p:cNvPr id="87" name="图片 86">
                <a:extLst>
                  <a:ext uri="{FF2B5EF4-FFF2-40B4-BE49-F238E27FC236}">
                    <a16:creationId xmlns="" xmlns:a16="http://schemas.microsoft.com/office/drawing/2014/main" id="{35E0F1D1-092D-4479-BE5B-3CB5B5A583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43861"/>
                <a:ext cx="4634249" cy="2588739"/>
              </a:xfrm>
              <a:prstGeom prst="rect">
                <a:avLst/>
              </a:prstGeom>
            </p:spPr>
          </p:pic>
        </p:grpSp>
      </p:grpSp>
    </p:spTree>
    <p:extLst>
      <p:ext uri="{BB962C8B-B14F-4D97-AF65-F5344CB8AC3E}">
        <p14:creationId xmlns:p14="http://schemas.microsoft.com/office/powerpoint/2010/main" val="1440673823"/>
      </p:ext>
    </p:extLst>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750"/>
                                        <p:tgtEl>
                                          <p:spTgt spid="51"/>
                                        </p:tgtEl>
                                      </p:cBhvr>
                                    </p:animEffect>
                                    <p:anim calcmode="lin" valueType="num">
                                      <p:cBhvr>
                                        <p:cTn id="18" dur="750" fill="hold"/>
                                        <p:tgtEl>
                                          <p:spTgt spid="51"/>
                                        </p:tgtEl>
                                        <p:attrNameLst>
                                          <p:attrName>ppt_x</p:attrName>
                                        </p:attrNameLst>
                                      </p:cBhvr>
                                      <p:tavLst>
                                        <p:tav tm="0">
                                          <p:val>
                                            <p:strVal val="#ppt_x"/>
                                          </p:val>
                                        </p:tav>
                                        <p:tav tm="100000">
                                          <p:val>
                                            <p:strVal val="#ppt_x"/>
                                          </p:val>
                                        </p:tav>
                                      </p:tavLst>
                                    </p:anim>
                                    <p:anim calcmode="lin" valueType="num">
                                      <p:cBhvr>
                                        <p:cTn id="19"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 xmlns:a16="http://schemas.microsoft.com/office/drawing/2014/main" id="{40F5842A-E18D-4FFA-AF86-1A3345B6D1C8}"/>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sp>
        <p:nvSpPr>
          <p:cNvPr id="3" name="矩形 2">
            <a:extLst>
              <a:ext uri="{FF2B5EF4-FFF2-40B4-BE49-F238E27FC236}">
                <a16:creationId xmlns="" xmlns:a16="http://schemas.microsoft.com/office/drawing/2014/main" id="{D00E8DA6-AD3F-47B5-BC92-68D596C9D03A}"/>
              </a:ext>
            </a:extLst>
          </p:cNvPr>
          <p:cNvSpPr/>
          <p:nvPr/>
        </p:nvSpPr>
        <p:spPr>
          <a:xfrm>
            <a:off x="3973973" y="3594915"/>
            <a:ext cx="7917989" cy="1718227"/>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nSpc>
                <a:spcPct val="130000"/>
              </a:lnSpc>
            </a:pPr>
            <a:r>
              <a:rPr lang="zh-CN" altLang="zh-CN" sz="2800" b="1" dirty="0">
                <a:latin typeface="微软雅黑" panose="020B0503020204020204" pitchFamily="34" charset="-122"/>
                <a:ea typeface="微软雅黑" panose="020B0503020204020204" pitchFamily="34" charset="-122"/>
              </a:rPr>
              <a:t>改革开放铸就的伟大改革开放精神，极大丰富了民族精神内涵，成为当代中国人民最鲜明的精神标识！</a:t>
            </a:r>
          </a:p>
        </p:txBody>
      </p:sp>
      <p:grpSp>
        <p:nvGrpSpPr>
          <p:cNvPr id="49" name="组合 48">
            <a:extLst>
              <a:ext uri="{FF2B5EF4-FFF2-40B4-BE49-F238E27FC236}">
                <a16:creationId xmlns="" xmlns:a16="http://schemas.microsoft.com/office/drawing/2014/main" id="{D904E44F-2DF4-49BF-9C69-588DE97EDAA6}"/>
              </a:ext>
            </a:extLst>
          </p:cNvPr>
          <p:cNvGrpSpPr/>
          <p:nvPr/>
        </p:nvGrpSpPr>
        <p:grpSpPr>
          <a:xfrm>
            <a:off x="2865874" y="1328694"/>
            <a:ext cx="6460252" cy="1061055"/>
            <a:chOff x="3169808" y="1431044"/>
            <a:chExt cx="5852384" cy="961217"/>
          </a:xfrm>
        </p:grpSpPr>
        <p:grpSp>
          <p:nvGrpSpPr>
            <p:cNvPr id="53" name="组合 52">
              <a:extLst>
                <a:ext uri="{FF2B5EF4-FFF2-40B4-BE49-F238E27FC236}">
                  <a16:creationId xmlns="" xmlns:a16="http://schemas.microsoft.com/office/drawing/2014/main" id="{16345EAF-02B3-4368-8424-804A8D91A445}"/>
                </a:ext>
              </a:extLst>
            </p:cNvPr>
            <p:cNvGrpSpPr/>
            <p:nvPr/>
          </p:nvGrpSpPr>
          <p:grpSpPr>
            <a:xfrm>
              <a:off x="3169808" y="1431044"/>
              <a:ext cx="5852384" cy="960077"/>
              <a:chOff x="2900361" y="1297987"/>
              <a:chExt cx="6831958" cy="1120775"/>
            </a:xfrm>
          </p:grpSpPr>
          <p:sp>
            <p:nvSpPr>
              <p:cNvPr id="56" name="Freeform 9">
                <a:extLst>
                  <a:ext uri="{FF2B5EF4-FFF2-40B4-BE49-F238E27FC236}">
                    <a16:creationId xmlns="" xmlns:a16="http://schemas.microsoft.com/office/drawing/2014/main" id="{92FBB4CD-21D3-4856-8CFB-5533E4390590}"/>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13">
                <a:extLst>
                  <a:ext uri="{FF2B5EF4-FFF2-40B4-BE49-F238E27FC236}">
                    <a16:creationId xmlns="" xmlns:a16="http://schemas.microsoft.com/office/drawing/2014/main" id="{2090B607-F395-4547-BE3B-3589535FC29F}"/>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5" name="矩形 54">
              <a:extLst>
                <a:ext uri="{FF2B5EF4-FFF2-40B4-BE49-F238E27FC236}">
                  <a16:creationId xmlns="" xmlns:a16="http://schemas.microsoft.com/office/drawing/2014/main" id="{77DAB438-78CE-4ABD-A3B7-5BA21A22B0AC}"/>
                </a:ext>
              </a:extLst>
            </p:cNvPr>
            <p:cNvSpPr/>
            <p:nvPr/>
          </p:nvSpPr>
          <p:spPr>
            <a:xfrm>
              <a:off x="4921756" y="1862509"/>
              <a:ext cx="2745812" cy="485024"/>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1</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种“伟大精神”</a:t>
              </a:r>
            </a:p>
          </p:txBody>
        </p:sp>
      </p:grpSp>
      <p:grpSp>
        <p:nvGrpSpPr>
          <p:cNvPr id="58" name="组合 57">
            <a:extLst>
              <a:ext uri="{FF2B5EF4-FFF2-40B4-BE49-F238E27FC236}">
                <a16:creationId xmlns="" xmlns:a16="http://schemas.microsoft.com/office/drawing/2014/main" id="{B08B747F-B3B3-461C-90D9-463A121E855E}"/>
              </a:ext>
            </a:extLst>
          </p:cNvPr>
          <p:cNvGrpSpPr/>
          <p:nvPr/>
        </p:nvGrpSpPr>
        <p:grpSpPr>
          <a:xfrm>
            <a:off x="782321" y="3102749"/>
            <a:ext cx="2702559" cy="2702559"/>
            <a:chOff x="1208776" y="3456676"/>
            <a:chExt cx="1952625" cy="1952625"/>
          </a:xfrm>
        </p:grpSpPr>
        <p:sp>
          <p:nvSpPr>
            <p:cNvPr id="59" name="椭圆 58">
              <a:extLst>
                <a:ext uri="{FF2B5EF4-FFF2-40B4-BE49-F238E27FC236}">
                  <a16:creationId xmlns="" xmlns:a16="http://schemas.microsoft.com/office/drawing/2014/main" id="{850E7A22-C3BA-4AF5-955B-CA0CC7DCFD58}"/>
                </a:ext>
              </a:extLst>
            </p:cNvPr>
            <p:cNvSpPr/>
            <p:nvPr/>
          </p:nvSpPr>
          <p:spPr>
            <a:xfrm>
              <a:off x="1276350" y="3524250"/>
              <a:ext cx="1817479" cy="18174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0" name="椭圆 59">
              <a:extLst>
                <a:ext uri="{FF2B5EF4-FFF2-40B4-BE49-F238E27FC236}">
                  <a16:creationId xmlns="" xmlns:a16="http://schemas.microsoft.com/office/drawing/2014/main" id="{A9E27B75-64F2-4E50-9F3B-B387D09EF384}"/>
                </a:ext>
              </a:extLst>
            </p:cNvPr>
            <p:cNvSpPr/>
            <p:nvPr/>
          </p:nvSpPr>
          <p:spPr>
            <a:xfrm>
              <a:off x="1208776" y="3456676"/>
              <a:ext cx="1952625" cy="1952625"/>
            </a:xfrm>
            <a:prstGeom prst="ellipse">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1" name="矩形 60">
              <a:extLst>
                <a:ext uri="{FF2B5EF4-FFF2-40B4-BE49-F238E27FC236}">
                  <a16:creationId xmlns="" xmlns:a16="http://schemas.microsoft.com/office/drawing/2014/main" id="{99DD46F5-FA18-4721-8B74-9F67B3D697D1}"/>
                </a:ext>
              </a:extLst>
            </p:cNvPr>
            <p:cNvSpPr/>
            <p:nvPr/>
          </p:nvSpPr>
          <p:spPr>
            <a:xfrm>
              <a:off x="1450787" y="3923250"/>
              <a:ext cx="1468605" cy="1019481"/>
            </a:xfrm>
            <a:prstGeom prst="rect">
              <a:avLst/>
            </a:prstGeom>
          </p:spPr>
          <p:txBody>
            <a:bodyPr wrap="square">
              <a:spAutoFit/>
            </a:bodyPr>
            <a:lstStyle/>
            <a:p>
              <a:pPr algn="ctr">
                <a:lnSpc>
                  <a:spcPct val="110000"/>
                </a:lnSpc>
              </a:pPr>
              <a:r>
                <a:rPr lang="zh-CN" altLang="en-US" sz="4000" b="1" spc="300" dirty="0">
                  <a:solidFill>
                    <a:schemeClr val="bg1"/>
                  </a:solidFill>
                  <a:latin typeface="微软雅黑" panose="020B0503020204020204" pitchFamily="34" charset="-122"/>
                  <a:ea typeface="微软雅黑" panose="020B0503020204020204" pitchFamily="34" charset="-122"/>
                  <a:cs typeface="+mn-ea"/>
                </a:rPr>
                <a:t>改革开放精神</a:t>
              </a:r>
              <a:endParaRPr lang="zh-CN" altLang="en-US" sz="4000" spc="300" dirty="0"/>
            </a:p>
          </p:txBody>
        </p:sp>
      </p:grpSp>
    </p:spTree>
    <p:extLst>
      <p:ext uri="{BB962C8B-B14F-4D97-AF65-F5344CB8AC3E}">
        <p14:creationId xmlns:p14="http://schemas.microsoft.com/office/powerpoint/2010/main" val="312749560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750"/>
                                        <p:tgtEl>
                                          <p:spTgt spid="49"/>
                                        </p:tgtEl>
                                      </p:cBhvr>
                                    </p:animEffect>
                                    <p:anim calcmode="lin" valueType="num">
                                      <p:cBhvr>
                                        <p:cTn id="8" dur="750" fill="hold"/>
                                        <p:tgtEl>
                                          <p:spTgt spid="49"/>
                                        </p:tgtEl>
                                        <p:attrNameLst>
                                          <p:attrName>ppt_x</p:attrName>
                                        </p:attrNameLst>
                                      </p:cBhvr>
                                      <p:tavLst>
                                        <p:tav tm="0">
                                          <p:val>
                                            <p:strVal val="#ppt_x"/>
                                          </p:val>
                                        </p:tav>
                                        <p:tav tm="100000">
                                          <p:val>
                                            <p:strVal val="#ppt_x"/>
                                          </p:val>
                                        </p:tav>
                                      </p:tavLst>
                                    </p:anim>
                                    <p:anim calcmode="lin" valueType="num">
                                      <p:cBhvr>
                                        <p:cTn id="9" dur="75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500" fill="hold"/>
                                        <p:tgtEl>
                                          <p:spTgt spid="58"/>
                                        </p:tgtEl>
                                        <p:attrNameLst>
                                          <p:attrName>ppt_w</p:attrName>
                                        </p:attrNameLst>
                                      </p:cBhvr>
                                      <p:tavLst>
                                        <p:tav tm="0">
                                          <p:val>
                                            <p:fltVal val="0"/>
                                          </p:val>
                                        </p:tav>
                                        <p:tav tm="100000">
                                          <p:val>
                                            <p:strVal val="#ppt_w"/>
                                          </p:val>
                                        </p:tav>
                                      </p:tavLst>
                                    </p:anim>
                                    <p:anim calcmode="lin" valueType="num">
                                      <p:cBhvr>
                                        <p:cTn id="14" dur="500" fill="hold"/>
                                        <p:tgtEl>
                                          <p:spTgt spid="58"/>
                                        </p:tgtEl>
                                        <p:attrNameLst>
                                          <p:attrName>ppt_h</p:attrName>
                                        </p:attrNameLst>
                                      </p:cBhvr>
                                      <p:tavLst>
                                        <p:tav tm="0">
                                          <p:val>
                                            <p:fltVal val="0"/>
                                          </p:val>
                                        </p:tav>
                                        <p:tav tm="100000">
                                          <p:val>
                                            <p:strVal val="#ppt_h"/>
                                          </p:val>
                                        </p:tav>
                                      </p:tavLst>
                                    </p:anim>
                                    <p:animEffect transition="in" filter="fade">
                                      <p:cBhvr>
                                        <p:cTn id="15" dur="500"/>
                                        <p:tgtEl>
                                          <p:spTgt spid="58"/>
                                        </p:tgtEl>
                                      </p:cBhvr>
                                    </p:animEffect>
                                  </p:childTnLst>
                                </p:cTn>
                              </p:par>
                            </p:childTnLst>
                          </p:cTn>
                        </p:par>
                        <p:par>
                          <p:cTn id="16" fill="hold">
                            <p:stCondLst>
                              <p:cond delay="1250"/>
                            </p:stCondLst>
                            <p:childTnLst>
                              <p:par>
                                <p:cTn id="17" presetID="14" presetClass="entr" presetSubtype="10" fill="hold" grpId="0" nodeType="after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CC35175D-4007-4A78-8009-3B01FA503742}"/>
              </a:ext>
            </a:extLst>
          </p:cNvPr>
          <p:cNvSpPr/>
          <p:nvPr/>
        </p:nvSpPr>
        <p:spPr>
          <a:xfrm>
            <a:off x="580211" y="2687954"/>
            <a:ext cx="11031578" cy="777457"/>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gn="ctr">
              <a:lnSpc>
                <a:spcPct val="130000"/>
              </a:lnSpc>
            </a:pPr>
            <a:r>
              <a:rPr lang="en-US" altLang="zh-CN" dirty="0">
                <a:latin typeface="微软雅黑" panose="020B0503020204020204" pitchFamily="34" charset="-122"/>
                <a:ea typeface="微软雅黑" panose="020B0503020204020204" pitchFamily="34" charset="-122"/>
              </a:rPr>
              <a:t>40</a:t>
            </a:r>
            <a:r>
              <a:rPr lang="zh-CN" altLang="zh-CN" dirty="0">
                <a:latin typeface="微软雅黑" panose="020B0503020204020204" pitchFamily="34" charset="-122"/>
                <a:ea typeface="微软雅黑" panose="020B0503020204020204" pitchFamily="34" charset="-122"/>
              </a:rPr>
              <a:t>年春风化雨、春华秋实，改革开放极大改变了中国的面貌、中华民族的面貌、中国人民的面貌、中国共产党的面貌。</a:t>
            </a:r>
          </a:p>
        </p:txBody>
      </p:sp>
      <p:sp>
        <p:nvSpPr>
          <p:cNvPr id="3" name="Rectangle 5">
            <a:extLst>
              <a:ext uri="{FF2B5EF4-FFF2-40B4-BE49-F238E27FC236}">
                <a16:creationId xmlns="" xmlns:a16="http://schemas.microsoft.com/office/drawing/2014/main" id="{4CB625AD-AF48-4D73-AC68-2BB111912A82}"/>
              </a:ext>
            </a:extLst>
          </p:cNvPr>
          <p:cNvSpPr>
            <a:spLocks noChangeArrowheads="1"/>
          </p:cNvSpPr>
          <p:nvPr/>
        </p:nvSpPr>
        <p:spPr bwMode="auto">
          <a:xfrm>
            <a:off x="1175064" y="169820"/>
            <a:ext cx="4493538" cy="523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sz="2800" dirty="0">
                <a:ln cmpd="sng">
                  <a:noFill/>
                  <a:prstDash val="solid"/>
                </a:ln>
                <a:solidFill>
                  <a:schemeClr val="accent1"/>
                </a:solidFill>
                <a:latin typeface="方正粗宋简体" panose="03000509000000000000" pitchFamily="65" charset="-122"/>
                <a:ea typeface="方正粗宋简体" panose="03000509000000000000" pitchFamily="65" charset="-122"/>
              </a:rPr>
              <a:t>习总书记重要讲话学习解读</a:t>
            </a:r>
          </a:p>
        </p:txBody>
      </p:sp>
      <p:grpSp>
        <p:nvGrpSpPr>
          <p:cNvPr id="4" name="组合 3">
            <a:extLst>
              <a:ext uri="{FF2B5EF4-FFF2-40B4-BE49-F238E27FC236}">
                <a16:creationId xmlns="" xmlns:a16="http://schemas.microsoft.com/office/drawing/2014/main" id="{A8B946C5-0A74-4FDE-B100-45DBABCE8DE3}"/>
              </a:ext>
            </a:extLst>
          </p:cNvPr>
          <p:cNvGrpSpPr/>
          <p:nvPr/>
        </p:nvGrpSpPr>
        <p:grpSpPr>
          <a:xfrm>
            <a:off x="2865874" y="1328694"/>
            <a:ext cx="6460252" cy="1061055"/>
            <a:chOff x="3169808" y="1431044"/>
            <a:chExt cx="5852384" cy="961217"/>
          </a:xfrm>
        </p:grpSpPr>
        <p:grpSp>
          <p:nvGrpSpPr>
            <p:cNvPr id="5" name="组合 4">
              <a:extLst>
                <a:ext uri="{FF2B5EF4-FFF2-40B4-BE49-F238E27FC236}">
                  <a16:creationId xmlns="" xmlns:a16="http://schemas.microsoft.com/office/drawing/2014/main" id="{467C82D5-70A6-4BC1-B576-5D1EBA543F08}"/>
                </a:ext>
              </a:extLst>
            </p:cNvPr>
            <p:cNvGrpSpPr/>
            <p:nvPr/>
          </p:nvGrpSpPr>
          <p:grpSpPr>
            <a:xfrm>
              <a:off x="3169808" y="1431044"/>
              <a:ext cx="5852384" cy="960077"/>
              <a:chOff x="2900361" y="1297987"/>
              <a:chExt cx="6831958" cy="1120775"/>
            </a:xfrm>
          </p:grpSpPr>
          <p:sp>
            <p:nvSpPr>
              <p:cNvPr id="7" name="Freeform 9">
                <a:extLst>
                  <a:ext uri="{FF2B5EF4-FFF2-40B4-BE49-F238E27FC236}">
                    <a16:creationId xmlns="" xmlns:a16="http://schemas.microsoft.com/office/drawing/2014/main" id="{44C09428-2FB9-41F6-B243-4FB6E4D481C9}"/>
                  </a:ext>
                </a:extLst>
              </p:cNvPr>
              <p:cNvSpPr>
                <a:spLocks/>
              </p:cNvSpPr>
              <p:nvPr/>
            </p:nvSpPr>
            <p:spPr bwMode="auto">
              <a:xfrm>
                <a:off x="2926707" y="1297987"/>
                <a:ext cx="6805612" cy="1120775"/>
              </a:xfrm>
              <a:custGeom>
                <a:avLst/>
                <a:gdLst>
                  <a:gd name="T0" fmla="*/ 318 w 336"/>
                  <a:gd name="T1" fmla="*/ 54 h 54"/>
                  <a:gd name="T2" fmla="*/ 1 w 336"/>
                  <a:gd name="T3" fmla="*/ 54 h 54"/>
                  <a:gd name="T4" fmla="*/ 0 w 336"/>
                  <a:gd name="T5" fmla="*/ 51 h 54"/>
                  <a:gd name="T6" fmla="*/ 4 w 336"/>
                  <a:gd name="T7" fmla="*/ 48 h 54"/>
                  <a:gd name="T8" fmla="*/ 30 w 336"/>
                  <a:gd name="T9" fmla="*/ 47 h 54"/>
                  <a:gd name="T10" fmla="*/ 34 w 336"/>
                  <a:gd name="T11" fmla="*/ 50 h 54"/>
                  <a:gd name="T12" fmla="*/ 44 w 336"/>
                  <a:gd name="T13" fmla="*/ 41 h 54"/>
                  <a:gd name="T14" fmla="*/ 40 w 336"/>
                  <a:gd name="T15" fmla="*/ 37 h 54"/>
                  <a:gd name="T16" fmla="*/ 43 w 336"/>
                  <a:gd name="T17" fmla="*/ 20 h 54"/>
                  <a:gd name="T18" fmla="*/ 70 w 336"/>
                  <a:gd name="T19" fmla="*/ 20 h 54"/>
                  <a:gd name="T20" fmla="*/ 126 w 336"/>
                  <a:gd name="T21" fmla="*/ 20 h 54"/>
                  <a:gd name="T22" fmla="*/ 158 w 336"/>
                  <a:gd name="T23" fmla="*/ 11 h 54"/>
                  <a:gd name="T24" fmla="*/ 201 w 336"/>
                  <a:gd name="T25" fmla="*/ 21 h 54"/>
                  <a:gd name="T26" fmla="*/ 336 w 336"/>
                  <a:gd name="T27" fmla="*/ 0 h 54"/>
                  <a:gd name="T28" fmla="*/ 318 w 336"/>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54">
                    <a:moveTo>
                      <a:pt x="318" y="54"/>
                    </a:moveTo>
                    <a:lnTo>
                      <a:pt x="1" y="54"/>
                    </a:lnTo>
                    <a:lnTo>
                      <a:pt x="0" y="51"/>
                    </a:lnTo>
                    <a:cubicBezTo>
                      <a:pt x="0" y="51"/>
                      <a:pt x="3" y="51"/>
                      <a:pt x="4" y="48"/>
                    </a:cubicBezTo>
                    <a:cubicBezTo>
                      <a:pt x="14" y="51"/>
                      <a:pt x="24" y="50"/>
                      <a:pt x="30" y="47"/>
                    </a:cubicBezTo>
                    <a:lnTo>
                      <a:pt x="34" y="50"/>
                    </a:lnTo>
                    <a:lnTo>
                      <a:pt x="44" y="41"/>
                    </a:lnTo>
                    <a:lnTo>
                      <a:pt x="40" y="37"/>
                    </a:lnTo>
                    <a:cubicBezTo>
                      <a:pt x="42" y="32"/>
                      <a:pt x="43" y="27"/>
                      <a:pt x="43" y="20"/>
                    </a:cubicBezTo>
                    <a:lnTo>
                      <a:pt x="70" y="20"/>
                    </a:lnTo>
                    <a:cubicBezTo>
                      <a:pt x="70" y="20"/>
                      <a:pt x="98" y="31"/>
                      <a:pt x="126" y="20"/>
                    </a:cubicBezTo>
                    <a:cubicBezTo>
                      <a:pt x="126" y="20"/>
                      <a:pt x="141" y="11"/>
                      <a:pt x="158" y="11"/>
                    </a:cubicBezTo>
                    <a:cubicBezTo>
                      <a:pt x="158" y="11"/>
                      <a:pt x="178" y="10"/>
                      <a:pt x="201" y="21"/>
                    </a:cubicBezTo>
                    <a:cubicBezTo>
                      <a:pt x="201" y="21"/>
                      <a:pt x="253" y="33"/>
                      <a:pt x="336" y="0"/>
                    </a:cubicBezTo>
                    <a:cubicBezTo>
                      <a:pt x="336" y="0"/>
                      <a:pt x="310" y="22"/>
                      <a:pt x="318" y="54"/>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3">
                <a:extLst>
                  <a:ext uri="{FF2B5EF4-FFF2-40B4-BE49-F238E27FC236}">
                    <a16:creationId xmlns="" xmlns:a16="http://schemas.microsoft.com/office/drawing/2014/main" id="{1D39C8CD-E301-4530-8F04-9D6A86982413}"/>
                  </a:ext>
                </a:extLst>
              </p:cNvPr>
              <p:cNvSpPr>
                <a:spLocks/>
              </p:cNvSpPr>
              <p:nvPr/>
            </p:nvSpPr>
            <p:spPr bwMode="auto">
              <a:xfrm>
                <a:off x="2900361" y="1426532"/>
                <a:ext cx="842169" cy="848906"/>
              </a:xfrm>
              <a:custGeom>
                <a:avLst/>
                <a:gdLst>
                  <a:gd name="T0" fmla="*/ 16 w 46"/>
                  <a:gd name="T1" fmla="*/ 7 h 46"/>
                  <a:gd name="T2" fmla="*/ 23 w 46"/>
                  <a:gd name="T3" fmla="*/ 6 h 46"/>
                  <a:gd name="T4" fmla="*/ 27 w 46"/>
                  <a:gd name="T5" fmla="*/ 9 h 46"/>
                  <a:gd name="T6" fmla="*/ 21 w 46"/>
                  <a:gd name="T7" fmla="*/ 15 h 46"/>
                  <a:gd name="T8" fmla="*/ 36 w 46"/>
                  <a:gd name="T9" fmla="*/ 30 h 46"/>
                  <a:gd name="T10" fmla="*/ 38 w 46"/>
                  <a:gd name="T11" fmla="*/ 21 h 46"/>
                  <a:gd name="T12" fmla="*/ 23 w 46"/>
                  <a:gd name="T13" fmla="*/ 0 h 46"/>
                  <a:gd name="T14" fmla="*/ 46 w 46"/>
                  <a:gd name="T15" fmla="*/ 23 h 46"/>
                  <a:gd name="T16" fmla="*/ 42 w 46"/>
                  <a:gd name="T17" fmla="*/ 36 h 46"/>
                  <a:gd name="T18" fmla="*/ 46 w 46"/>
                  <a:gd name="T19" fmla="*/ 40 h 46"/>
                  <a:gd name="T20" fmla="*/ 40 w 46"/>
                  <a:gd name="T21" fmla="*/ 46 h 46"/>
                  <a:gd name="T22" fmla="*/ 36 w 46"/>
                  <a:gd name="T23" fmla="*/ 42 h 46"/>
                  <a:gd name="T24" fmla="*/ 23 w 46"/>
                  <a:gd name="T25" fmla="*/ 46 h 46"/>
                  <a:gd name="T26" fmla="*/ 22 w 46"/>
                  <a:gd name="T27" fmla="*/ 46 h 46"/>
                  <a:gd name="T28" fmla="*/ 15 w 46"/>
                  <a:gd name="T29" fmla="*/ 45 h 46"/>
                  <a:gd name="T30" fmla="*/ 8 w 46"/>
                  <a:gd name="T31" fmla="*/ 41 h 46"/>
                  <a:gd name="T32" fmla="*/ 7 w 46"/>
                  <a:gd name="T33" fmla="*/ 42 h 46"/>
                  <a:gd name="T34" fmla="*/ 7 w 46"/>
                  <a:gd name="T35" fmla="*/ 42 h 46"/>
                  <a:gd name="T36" fmla="*/ 4 w 46"/>
                  <a:gd name="T37" fmla="*/ 46 h 46"/>
                  <a:gd name="T38" fmla="*/ 0 w 46"/>
                  <a:gd name="T39" fmla="*/ 42 h 46"/>
                  <a:gd name="T40" fmla="*/ 4 w 46"/>
                  <a:gd name="T41" fmla="*/ 39 h 46"/>
                  <a:gd name="T42" fmla="*/ 4 w 46"/>
                  <a:gd name="T43" fmla="*/ 39 h 46"/>
                  <a:gd name="T44" fmla="*/ 4 w 46"/>
                  <a:gd name="T45" fmla="*/ 38 h 46"/>
                  <a:gd name="T46" fmla="*/ 4 w 46"/>
                  <a:gd name="T47" fmla="*/ 38 h 46"/>
                  <a:gd name="T48" fmla="*/ 1 w 46"/>
                  <a:gd name="T49" fmla="*/ 34 h 46"/>
                  <a:gd name="T50" fmla="*/ 4 w 46"/>
                  <a:gd name="T51" fmla="*/ 29 h 46"/>
                  <a:gd name="T52" fmla="*/ 22 w 46"/>
                  <a:gd name="T53" fmla="*/ 38 h 46"/>
                  <a:gd name="T54" fmla="*/ 30 w 46"/>
                  <a:gd name="T55" fmla="*/ 36 h 46"/>
                  <a:gd name="T56" fmla="*/ 15 w 46"/>
                  <a:gd name="T57" fmla="*/ 21 h 46"/>
                  <a:gd name="T58" fmla="*/ 11 w 46"/>
                  <a:gd name="T59" fmla="*/ 25 h 46"/>
                  <a:gd name="T60" fmla="*/ 4 w 46"/>
                  <a:gd name="T61" fmla="*/ 19 h 46"/>
                  <a:gd name="T62" fmla="*/ 16 w 46"/>
                  <a:gd name="T6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46">
                    <a:moveTo>
                      <a:pt x="16" y="7"/>
                    </a:moveTo>
                    <a:cubicBezTo>
                      <a:pt x="16" y="7"/>
                      <a:pt x="20" y="9"/>
                      <a:pt x="23" y="6"/>
                    </a:cubicBezTo>
                    <a:lnTo>
                      <a:pt x="27" y="9"/>
                    </a:lnTo>
                    <a:lnTo>
                      <a:pt x="21" y="15"/>
                    </a:lnTo>
                    <a:lnTo>
                      <a:pt x="36" y="30"/>
                    </a:lnTo>
                    <a:cubicBezTo>
                      <a:pt x="38" y="26"/>
                      <a:pt x="38" y="21"/>
                      <a:pt x="38" y="21"/>
                    </a:cubicBezTo>
                    <a:cubicBezTo>
                      <a:pt x="38" y="12"/>
                      <a:pt x="32" y="3"/>
                      <a:pt x="23" y="0"/>
                    </a:cubicBezTo>
                    <a:cubicBezTo>
                      <a:pt x="35" y="0"/>
                      <a:pt x="46" y="10"/>
                      <a:pt x="46" y="23"/>
                    </a:cubicBezTo>
                    <a:cubicBezTo>
                      <a:pt x="46" y="28"/>
                      <a:pt x="44" y="32"/>
                      <a:pt x="42" y="36"/>
                    </a:cubicBezTo>
                    <a:lnTo>
                      <a:pt x="46" y="40"/>
                    </a:lnTo>
                    <a:lnTo>
                      <a:pt x="40" y="46"/>
                    </a:lnTo>
                    <a:lnTo>
                      <a:pt x="36" y="42"/>
                    </a:lnTo>
                    <a:cubicBezTo>
                      <a:pt x="32" y="44"/>
                      <a:pt x="28" y="46"/>
                      <a:pt x="23" y="46"/>
                    </a:cubicBezTo>
                    <a:cubicBezTo>
                      <a:pt x="22" y="46"/>
                      <a:pt x="22" y="46"/>
                      <a:pt x="22" y="46"/>
                    </a:cubicBezTo>
                    <a:cubicBezTo>
                      <a:pt x="22" y="46"/>
                      <a:pt x="19" y="46"/>
                      <a:pt x="15" y="45"/>
                    </a:cubicBezTo>
                    <a:cubicBezTo>
                      <a:pt x="13" y="44"/>
                      <a:pt x="9" y="42"/>
                      <a:pt x="8" y="41"/>
                    </a:cubicBezTo>
                    <a:lnTo>
                      <a:pt x="7" y="42"/>
                    </a:lnTo>
                    <a:cubicBezTo>
                      <a:pt x="7" y="42"/>
                      <a:pt x="7" y="42"/>
                      <a:pt x="7" y="42"/>
                    </a:cubicBezTo>
                    <a:cubicBezTo>
                      <a:pt x="7" y="44"/>
                      <a:pt x="6" y="46"/>
                      <a:pt x="4" y="46"/>
                    </a:cubicBezTo>
                    <a:cubicBezTo>
                      <a:pt x="2" y="46"/>
                      <a:pt x="0" y="44"/>
                      <a:pt x="0" y="42"/>
                    </a:cubicBezTo>
                    <a:cubicBezTo>
                      <a:pt x="0" y="40"/>
                      <a:pt x="2" y="39"/>
                      <a:pt x="4" y="39"/>
                    </a:cubicBezTo>
                    <a:cubicBezTo>
                      <a:pt x="4" y="39"/>
                      <a:pt x="4" y="39"/>
                      <a:pt x="4" y="39"/>
                    </a:cubicBezTo>
                    <a:lnTo>
                      <a:pt x="4" y="38"/>
                    </a:lnTo>
                    <a:cubicBezTo>
                      <a:pt x="4" y="38"/>
                      <a:pt x="4" y="38"/>
                      <a:pt x="4" y="38"/>
                    </a:cubicBezTo>
                    <a:cubicBezTo>
                      <a:pt x="4" y="37"/>
                      <a:pt x="2" y="35"/>
                      <a:pt x="1" y="34"/>
                    </a:cubicBezTo>
                    <a:lnTo>
                      <a:pt x="4" y="29"/>
                    </a:lnTo>
                    <a:cubicBezTo>
                      <a:pt x="8" y="34"/>
                      <a:pt x="12" y="38"/>
                      <a:pt x="22" y="38"/>
                    </a:cubicBezTo>
                    <a:cubicBezTo>
                      <a:pt x="25" y="38"/>
                      <a:pt x="28" y="37"/>
                      <a:pt x="30" y="36"/>
                    </a:cubicBezTo>
                    <a:lnTo>
                      <a:pt x="15" y="21"/>
                    </a:lnTo>
                    <a:lnTo>
                      <a:pt x="11" y="25"/>
                    </a:lnTo>
                    <a:lnTo>
                      <a:pt x="4" y="19"/>
                    </a:lnTo>
                    <a:lnTo>
                      <a:pt x="16" y="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 name="矩形 5">
              <a:extLst>
                <a:ext uri="{FF2B5EF4-FFF2-40B4-BE49-F238E27FC236}">
                  <a16:creationId xmlns="" xmlns:a16="http://schemas.microsoft.com/office/drawing/2014/main" id="{52F04139-206A-40AD-A318-C2D695E1B77E}"/>
                </a:ext>
              </a:extLst>
            </p:cNvPr>
            <p:cNvSpPr/>
            <p:nvPr/>
          </p:nvSpPr>
          <p:spPr>
            <a:xfrm>
              <a:off x="4795151" y="1862509"/>
              <a:ext cx="2999023" cy="529751"/>
            </a:xfrm>
            <a:prstGeom prst="rect">
              <a:avLst/>
            </a:prstGeom>
          </p:spPr>
          <p:txBody>
            <a:bodyPr wrap="none">
              <a:spAutoFit/>
            </a:bodyPr>
            <a:lstStyle/>
            <a:p>
              <a:pPr algn="ctr"/>
              <a:r>
                <a:rPr lang="en-US" altLang="zh-CN" sz="3200" b="1" spc="300" dirty="0">
                  <a:solidFill>
                    <a:schemeClr val="bg1"/>
                  </a:solidFill>
                  <a:latin typeface="微软雅黑" panose="020B0503020204020204" pitchFamily="34" charset="-122"/>
                  <a:ea typeface="微软雅黑" panose="020B0503020204020204" pitchFamily="34" charset="-122"/>
                  <a:cs typeface="+mn-ea"/>
                </a:rPr>
                <a:t>3</a:t>
              </a:r>
              <a:r>
                <a:rPr lang="zh-CN" altLang="en-US" sz="3200" b="1" spc="300" dirty="0">
                  <a:solidFill>
                    <a:schemeClr val="bg1"/>
                  </a:solidFill>
                  <a:latin typeface="微软雅黑" panose="020B0503020204020204" pitchFamily="34" charset="-122"/>
                  <a:ea typeface="微软雅黑" panose="020B0503020204020204" pitchFamily="34" charset="-122"/>
                  <a:cs typeface="+mn-ea"/>
                </a:rPr>
                <a:t>次“伟大飞跃”</a:t>
              </a:r>
            </a:p>
          </p:txBody>
        </p:sp>
      </p:grpSp>
      <p:grpSp>
        <p:nvGrpSpPr>
          <p:cNvPr id="17" name="组合 16">
            <a:extLst>
              <a:ext uri="{FF2B5EF4-FFF2-40B4-BE49-F238E27FC236}">
                <a16:creationId xmlns="" xmlns:a16="http://schemas.microsoft.com/office/drawing/2014/main" id="{73C7BAEE-9C2F-440D-8D2B-79388AC2F149}"/>
              </a:ext>
            </a:extLst>
          </p:cNvPr>
          <p:cNvGrpSpPr/>
          <p:nvPr/>
        </p:nvGrpSpPr>
        <p:grpSpPr>
          <a:xfrm>
            <a:off x="2219960" y="3763617"/>
            <a:ext cx="7752080" cy="568778"/>
            <a:chOff x="2194560" y="3795276"/>
            <a:chExt cx="7752080" cy="568778"/>
          </a:xfrm>
        </p:grpSpPr>
        <p:sp>
          <p:nvSpPr>
            <p:cNvPr id="10" name="矩形: 圆角 9">
              <a:extLst>
                <a:ext uri="{FF2B5EF4-FFF2-40B4-BE49-F238E27FC236}">
                  <a16:creationId xmlns="" xmlns:a16="http://schemas.microsoft.com/office/drawing/2014/main" id="{A000E757-87EC-4DDC-A92D-DD85A583DE90}"/>
                </a:ext>
              </a:extLst>
            </p:cNvPr>
            <p:cNvSpPr/>
            <p:nvPr/>
          </p:nvSpPr>
          <p:spPr>
            <a:xfrm>
              <a:off x="2194560" y="3795276"/>
              <a:ext cx="7752080" cy="568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D9B34DCB-199C-486F-9CAD-9239218727C0}"/>
                </a:ext>
              </a:extLst>
            </p:cNvPr>
            <p:cNvSpPr/>
            <p:nvPr/>
          </p:nvSpPr>
          <p:spPr>
            <a:xfrm>
              <a:off x="2772261" y="3879610"/>
              <a:ext cx="6596678" cy="400110"/>
            </a:xfrm>
            <a:prstGeom prst="rect">
              <a:avLst/>
            </a:prstGeom>
          </p:spPr>
          <p:txBody>
            <a:bodyPr wrap="none">
              <a:spAutoFit/>
            </a:bodyPr>
            <a:lstStyle/>
            <a:p>
              <a:pPr algn="ctr"/>
              <a:r>
                <a:rPr lang="zh-CN" altLang="zh-CN" sz="2000" b="1" dirty="0">
                  <a:solidFill>
                    <a:schemeClr val="bg1"/>
                  </a:solidFill>
                  <a:latin typeface="微软雅黑" panose="020B0503020204020204" pitchFamily="34" charset="-122"/>
                  <a:ea typeface="微软雅黑" panose="020B0503020204020204" pitchFamily="34" charset="-122"/>
                </a:rPr>
                <a:t>中华民族迎来了从站起来、富起来到强起来的伟大飞跃！</a:t>
              </a:r>
              <a:endParaRPr lang="zh-CN" altLang="en-US" sz="2000" b="1" dirty="0">
                <a:solidFill>
                  <a:schemeClr val="bg1"/>
                </a:solidFill>
              </a:endParaRPr>
            </a:p>
          </p:txBody>
        </p:sp>
      </p:grpSp>
      <p:grpSp>
        <p:nvGrpSpPr>
          <p:cNvPr id="18" name="组合 17">
            <a:extLst>
              <a:ext uri="{FF2B5EF4-FFF2-40B4-BE49-F238E27FC236}">
                <a16:creationId xmlns="" xmlns:a16="http://schemas.microsoft.com/office/drawing/2014/main" id="{8AA13CA2-3AEE-4275-8771-AEF7D9F4D7C8}"/>
              </a:ext>
            </a:extLst>
          </p:cNvPr>
          <p:cNvGrpSpPr/>
          <p:nvPr/>
        </p:nvGrpSpPr>
        <p:grpSpPr>
          <a:xfrm>
            <a:off x="2219960" y="4630632"/>
            <a:ext cx="7752080" cy="568778"/>
            <a:chOff x="2194560" y="4693919"/>
            <a:chExt cx="7752080" cy="568778"/>
          </a:xfrm>
        </p:grpSpPr>
        <p:sp>
          <p:nvSpPr>
            <p:cNvPr id="12" name="矩形: 圆角 11">
              <a:extLst>
                <a:ext uri="{FF2B5EF4-FFF2-40B4-BE49-F238E27FC236}">
                  <a16:creationId xmlns="" xmlns:a16="http://schemas.microsoft.com/office/drawing/2014/main" id="{C9C0A3BB-603F-4344-A5FC-5E8ACFB21E08}"/>
                </a:ext>
              </a:extLst>
            </p:cNvPr>
            <p:cNvSpPr/>
            <p:nvPr/>
          </p:nvSpPr>
          <p:spPr>
            <a:xfrm>
              <a:off x="2194560" y="4693919"/>
              <a:ext cx="7752080" cy="568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82D0E05A-3BD0-4DD2-A0FA-71F2AD57C7D7}"/>
                </a:ext>
              </a:extLst>
            </p:cNvPr>
            <p:cNvSpPr/>
            <p:nvPr/>
          </p:nvSpPr>
          <p:spPr>
            <a:xfrm>
              <a:off x="2644021" y="4778253"/>
              <a:ext cx="6853158"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中国特色社会主义迎来了从创立、发展到完善的伟大飞跃！</a:t>
              </a:r>
            </a:p>
          </p:txBody>
        </p:sp>
      </p:grpSp>
      <p:grpSp>
        <p:nvGrpSpPr>
          <p:cNvPr id="19" name="组合 18">
            <a:extLst>
              <a:ext uri="{FF2B5EF4-FFF2-40B4-BE49-F238E27FC236}">
                <a16:creationId xmlns="" xmlns:a16="http://schemas.microsoft.com/office/drawing/2014/main" id="{8B97DD28-39AE-4B29-8F28-788D2BF36C8F}"/>
              </a:ext>
            </a:extLst>
          </p:cNvPr>
          <p:cNvGrpSpPr/>
          <p:nvPr/>
        </p:nvGrpSpPr>
        <p:grpSpPr>
          <a:xfrm>
            <a:off x="2219960" y="5497647"/>
            <a:ext cx="7752080" cy="568778"/>
            <a:chOff x="2194560" y="5529306"/>
            <a:chExt cx="7752080" cy="568778"/>
          </a:xfrm>
        </p:grpSpPr>
        <p:sp>
          <p:nvSpPr>
            <p:cNvPr id="14" name="矩形: 圆角 13">
              <a:extLst>
                <a:ext uri="{FF2B5EF4-FFF2-40B4-BE49-F238E27FC236}">
                  <a16:creationId xmlns="" xmlns:a16="http://schemas.microsoft.com/office/drawing/2014/main" id="{23B04AA2-EBF6-4933-B9B7-68F429355975}"/>
                </a:ext>
              </a:extLst>
            </p:cNvPr>
            <p:cNvSpPr/>
            <p:nvPr/>
          </p:nvSpPr>
          <p:spPr>
            <a:xfrm>
              <a:off x="2194560" y="5529306"/>
              <a:ext cx="7752080" cy="5687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6BC2967D-BFA6-496D-AADF-9ED964688C97}"/>
                </a:ext>
              </a:extLst>
            </p:cNvPr>
            <p:cNvSpPr/>
            <p:nvPr/>
          </p:nvSpPr>
          <p:spPr>
            <a:xfrm>
              <a:off x="3028742" y="5613640"/>
              <a:ext cx="6083717"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中国人民迎来了从温饱不足到小康富裕的伟大飞跃！</a:t>
              </a:r>
            </a:p>
          </p:txBody>
        </p:sp>
      </p:grpSp>
    </p:spTree>
    <p:extLst>
      <p:ext uri="{BB962C8B-B14F-4D97-AF65-F5344CB8AC3E}">
        <p14:creationId xmlns:p14="http://schemas.microsoft.com/office/powerpoint/2010/main" val="296904170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anim calcmode="lin" valueType="num">
                                      <p:cBhvr>
                                        <p:cTn id="19" dur="750" fill="hold"/>
                                        <p:tgtEl>
                                          <p:spTgt spid="17"/>
                                        </p:tgtEl>
                                        <p:attrNameLst>
                                          <p:attrName>ppt_x</p:attrName>
                                        </p:attrNameLst>
                                      </p:cBhvr>
                                      <p:tavLst>
                                        <p:tav tm="0">
                                          <p:val>
                                            <p:strVal val="#ppt_x"/>
                                          </p:val>
                                        </p:tav>
                                        <p:tav tm="100000">
                                          <p:val>
                                            <p:strVal val="#ppt_x"/>
                                          </p:val>
                                        </p:tav>
                                      </p:tavLst>
                                    </p:anim>
                                    <p:anim calcmode="lin" valueType="num">
                                      <p:cBhvr>
                                        <p:cTn id="20" dur="75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750"/>
                                        <p:tgtEl>
                                          <p:spTgt spid="19"/>
                                        </p:tgtEl>
                                      </p:cBhvr>
                                    </p:animEffect>
                                    <p:anim calcmode="lin" valueType="num">
                                      <p:cBhvr>
                                        <p:cTn id="29" dur="750" fill="hold"/>
                                        <p:tgtEl>
                                          <p:spTgt spid="19"/>
                                        </p:tgtEl>
                                        <p:attrNameLst>
                                          <p:attrName>ppt_x</p:attrName>
                                        </p:attrNameLst>
                                      </p:cBhvr>
                                      <p:tavLst>
                                        <p:tav tm="0">
                                          <p:val>
                                            <p:strVal val="#ppt_x"/>
                                          </p:val>
                                        </p:tav>
                                        <p:tav tm="100000">
                                          <p:val>
                                            <p:strVal val="#ppt_x"/>
                                          </p:val>
                                        </p:tav>
                                      </p:tavLst>
                                    </p:anim>
                                    <p:anim calcmode="lin" valueType="num">
                                      <p:cBhvr>
                                        <p:cTn id="30"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5431964-1315-465A-988C-7753BB2E75F8"/>
  <p:tag name="ISPRING_SCORM_RATE_SLIDES" val="1"/>
  <p:tag name="ISPRINGONLINEFOLDERID" val="0"/>
  <p:tag name="ISPRINGONLINEFOLDERPATH" val="Content List"/>
  <p:tag name="ISPRINGCLOUDFOLDERID" val="0"/>
  <p:tag name="ISPRINGCLOUDFOLDERPATH" val="Repository"/>
  <p:tag name="ISPRING_PLAYERS_CUSTOMIZATION" val="UEsDBBQAAgAIAGV1bko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BldW5K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GV1bkq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ZXVuSi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ZXVuSm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ZXVu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ZXVuSnL80YFnAAAAawAAABwAAAB1bml2ZXJzYWwvbG9jYWxfc2V0dGluZ3MueG1sDcw7CsNADEXR3qsQ6p1P58JjdymDIc4ChP0IBo0UZkRIdp/pbnG44/zNSh+Uerglvp4uTLDN98NeiZ/rrR+Yaojtom5IbM40T92ovok+ENFgpbfKD2VFbhG4S25yKaiwkGhnPk/dH1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BldW5KsIcj9GwBAAD3AgAAKQAAAHVuaXZlcnNhbC9za2luX2N1c3RvbWl6YXRpb25fc2V0dGluZ3MueG1sjVLbSiQxEH33K4I/MEkqt4Z2ILeWeVHRAZ+b6ezSrKaXTsRlycebdncYR0c09VR1Tp2iKqdNv8Zon1KeHse/fR6neBdyHuPPtD5DqN1ND9N8M4cUclodKvdjHKbnTfwxLbVaTbmPQz8PdkHTGqPu9SEltXKqZswwiiTz1CvkPLcVa8A1YCvmKLHt6p3EP9057ELMp1Xb1RH6sWETU5jzJg7hzxqO2W+h4w0u534YKy+tBVui7KcWx5ZAjHDJfaEaAASy3BGHi5SN1AR5zDiGYhQFCohwThpRiKQcatY1oqow3wjEJGPUFepp7UZaG0dtkdAQous0rxpbus5IjBEhBJgrXEBnMKpsqBoa1HJAcGBAFG00UYA625mOFe+8sBwp6gXGhRkDGB+Oe9ju7bkO1W+vsz/nF4Inv+AkunhrdcJc7e5pnit5Gx5/P/Q5oHG4OL+59Xf+aqu3m+ur8/++fPXwnrWYtW79qbdfAFBLAwQUAAIACABmdW5KKoo35ocRAADwYQAAFwAAAHVuaXZlcnNhbC91bml2ZXJzYWwucG5n7d35V5LZ/wBwSzMnZ6LNzCxtmrTFBdQaMxdabNKRcp3UUtHUbDM1MxRZUqexRSV1yl2aXNolbdLcwCUl1KAJldKUCoUQlRCRHT70nZrPjH7mD/ie83AOeLj3Oc+9r/vc1R/eXPI6sO+bRasXaWlpfePu5uqjpaUD09LSjtPT1aSodlvu0/yZF++zb7dWFXUNV/NFJ2rX/l1aWtU4fUXYAs33r2LdAuO1tBa3f3rPI8fcjtDSCrvg7rrLLzFkYgh+5UGkkixQ5qO0nM8f0Aa15X60fJr1I2TTj67Oesvn2yyZeAYp/+i6/kXaMv35e3QueXkqtFOQlYEUmWhtk2JIfu5BPZ926NFRwjYm45f99RxaaX0Vo6c0iU/rIT4uUEim6Z72/GbxMLsEMVwvkbKLYmTcr1eFnp+n+/ePtz+sXqUsO+S2LZuLO8yCukjephlLu6643DTU/hrSovX3j/s2XtERiid65qZYRXXAzZW2/8yGtOxM1u5zGyM/oEHVTcqw+3dgJvsyI2aVdyM95YRZ3RjvbFAiTh9Bmyz4Z/b5lEjtvh9PK5V8rCEMVjWnuudTwN/4WdRXWFrlmUWNZMzO/xC5E+K9xMBVd3ZGvtESWJN3Ytmc+81rLWf8/CyiB203S3PV+CHEe+lPc2/1EEK5l7OM0zO37JY2171+S41ml9HSVu6/1HfnkP3sFq2fp7/cwHtvxJw66ec2bdkcR82YbQ/RtYT5uRpkz75ek4w0sFnQCyAABIAAEAACQAAIAAEgAASAABAAAkAACAABIAAEgAAQAAJAAAgAASAABIAAEAACQAAIAAEgAASAABAAAkAACAABIAAEgAAQAAJAAAgAASAABIAAEAACQAAIAAEgAASAABAAAkAACAABIAAEgAAQAAJAAAgAASAABIAAEADi/xEiRdo28ojmMij5H9ECz6eo7WO7wxLT5sbR0z1tvy4/4FXAKpvZYQFbes6Hvs9sM14wJ6KgnvnRg0cPzk6FxP57+/5b8jXY5sg5dX12HkyZZz6/bOfdF7PKWKspOvVSaJvW7Cr5C5xhLtKR3Oce4Obfk6YoG+1xTlPP2CkLTbbX40Vn+rr9wVHNTWvH8hjeo/8s0NoeokTNrIDmBctt+ziNImEdSRk97RDTrBJtZXEZKswtSSJZVQwNyUdJ3qUXmaol5I2GbtaNTcgk3uhMVrupyT9jKcK1+UT5JEVVof52100XzgNGNOWcM7Ue7UJiB52AVLNF8B14aTsrdOpNPK3kJ0uj9MNgBHL7SRP1BcOQV720bTh5u6kqVkh15KMm4uBoUd9zMEZw5Qqe5iIfv8t5zBYLt3djlzQJOo3hJUo+Vi0fpGKQYFFiI/XR5Kk3TKhaShs0ATczgn+oei8OQAaaoKf/eB5J4PxWWoUsOLq3dlz+wlE4Tc3/8vRzUmQe077KRZe2eYdy40qT2AUdNDNe3PVSWr1L0+TM3fRlcRAHxuqfwOKfSNWMjdWIoQRGx8buk6XiZvGw/DH53isfUgi+mEGLwQiLDNWNbGlScbta694jgpdPlKqZj+a/VzPqD0pWIbxBjfLJRkRnFbIBWYwcQDbFgUdvrn+qBxap8yZPFWULatZOJQfN1PTyDhH2BLpcbw4H0+8/W4w9HFDDffdXhamvdypHh1g4KCY8vPXiGg/E2SqbiInuYATqGjPnu8XmJ+EvfFFNZk6Udt7yHtnIExViP+ROJKXWM/+kN0S5IeG+Vk5eB2tSnM7Q+5alOBHsnV2uStb5RfDwcniCv4hpUN9ZkvnW1oTglNHhveAi9/2IMVPS2f/BtvRcXjYai0Ou7bzJrcmrCOG8kwa0juy4fpx8KDtJPsCf6K53sP/cr7abaYuarTwF8b33MAXXqYq7WJIvCpPA8OA8nHmXSillfpWE4rYNtHjjY2mkkfBBs8D8IKapJas7qFLsFfabKtmkZsuGDNG+C4Sle7ekwvCYxNteNvArGWZ/VNlTg3+YUTqPiS1ueYC7L27xADMHEFsGTfifahKQvXZqR/IAL/nwuX5q4ZcObufFHHy/AloN7ez+fbo2NoMp7C3lDPA5NWcPimJbI2ihtosR0ZA7pFY8FntFuqBvIze84yF7yokahoWcamxcCmMLQlfDahdcr0+PxpFWbDhnZASmE0nkgbxI7qjj08GE5uXOI5HTv6c3OztAOeTPY+HWsRtEJ5Y5lpkjJb/2QMQGm+YxucxbxK1RXMt+pyBIfWVozUSyb4b+3as+IEOPKjGowFffvDFDz5ynfj21jT/tRBURSxxiOM8/3xDxsmW/yvzW4M2nLwOZ3KtxJSSskk7x4FRPx7aOrE51R2+mVvHjfarLiYZdhTF6DWcLTEqVYX7wg3aZfnR+mA/JRcnAVTLbI5BUkZkfHSs9hgLlyh4LlF6dLPiMM8za7swHfvVMZDWEokhMjg/5axo8bpw48ZgxgNqcFSNrUIID4VilKO0mZa2+edFr3PHjDeNh6SvuhDftOSw0c8hTxj8QXUpakCsgjPSqT8tvpeMENQhsaQLVwKZTXFaAcffryGnIW3TouxOZ522VlQT6rTscu8z1BjsqPe1Am+hCuK1t24GpZBiJyyvMG+1NpZiqPqY/wLb0ydOD+QsbimZk+JmF0ZNk5ecpF62bpSRsNZlK4trgz1Fe2WD5vqjhdNXJwlRKin6u7OfEBtdXumcZeYcywB130j2x1s6kCvv5ILg66wm1gThSgcnaaUslrO9IDLDa10nw1BR7cTNLUImwf/+D8/3dXZHq+c9f5p3q676uMmEVEfu7m9mR9ZYDa05sSeIE8nuHMfKJK6cbJrg6uSIiqNnek3//80L2NuibNVOeegz4m+dY1Zg/STYWTpc9SZJ9NISj4oS9vp7RGJUQz5wR8Go5vqQZhZAGR11olaiFuCReUl/7GDYXV8aLy5u0QGNEEpFmTtiOHhDY9vO8SSEEehWjziSE4w/Cl4Yrkc5MmUi2JpRB5yevZI06j8gL9MwX6uaaXTWZBBnpuhxWZhGHBRgZ9xY8s4fd/UgW0/p08Ne6zX8F0rXVjFWLma+0WcfZcAFEleyaJstPYODsmSjhPWYyg9ULX9zP3+YyWaK+ksMnqVUduVmrspusPWKMKcJCPHnrW7+nt01ZjE544unkEp7UD3bXVLQDx6h7765cxakWeqnF54N5wscEGpFJc4Usha20GHlpXJIu1z5JaYnkP7NOJm/Kf/g4orvdKOzz+ncnpW4YybsRYKtKPY1aBj24hO45vg9SgFkGj2NpJj6i1VkY/ugguR2r5MHBJtiG4dscX+iWwvuZ8+jkw8jkV5ykLByDJzL2JFnkB80oyPReXvAfETplSatWcxyb09Ahk1L6r5kVwgJokKY+R7ZutsXxQdV7UikBv/aoEYPCiMxtf4X9rUu5J/GPq72QVS27jdtVtyBXJoKqBLi6B9bXNdcHw1huHbkyb/j7Gs8NAVMkmrBYtYBz0VWukytrJjtk7e2qHX1Wner+OmCHaavrukvZ5bedMHxoee0QKbTtZ7H+X2MsYdWrjXo9+KOWTmPLxTKH3W5W6ytby124pkxEuGp7+J2a6P3OmTrh12yJaoreIiGYHihHWpUIBjh2cCSDdwh8uKRVorIQNVih3akoM9v13s4TZ6ttlcosA9iY+FPhG/TMNSs39HuSYhQM3gnD9hP62l+2z0hUVz+c2AkJI91DE+zlf1YniJCCTm2pDa2xOpsRE7DD5TfT6jKTut270eocbl5eBpxwDKJ0CMZlvPBROxLX3CJGRDIZ4ZRBFxrCMrKTF0zgVF2gKBIeME7Kkg+QVkQx8t7omcMxrM7NbUmtA6KHaOtEp+fLSgUfL397QaSS85lOM6/CizaWJr6vxYOgio/sRqZysoOlt5EhXxw7sRbZRG8wbB35fbJ9MF3+ZYdUdOJt9j6T147fZ+ACOfq5UtJBO3VO8VIQOy6U63FmTFyEsesVjG4XYt3NpWsSuSG5nG3OuKX2neJgI7iPHTzf0ll92So82FatsmIdxxnAujpfSgPyLS1hLrIPZc/FJLVy/97s1AYeh+4JRQu2i56ItnJbk1FYtwTbWDdIAbHMhN4ZTCPQC5DBzaCwL1sp4um31/xD6nNCz7y2XzOkmVI78172qK8Vb2M+Odvg91oUucXj2yMTbqETwtczZg6ik/QLz2rBlPpxKaPmqGv58U2F6vge8iLzyO/QRYL98Kh5Ff0bQC6StxXVEau9x+J4x1+miSWq87yI0AlHtjeH3HZKlXUIIjhH50508roc/1wl5EaJmt0f6LK5R/fVYPWPVMmqc/etz2l6hdPNjEh3ZxWqomaG9YG3yFwkz8AuTjwMKcC6H1AiFmTLxjJkNRUCZ68xaQYjWQWev/a7/F8voYdLdXLdIUmsTHtrYi+7RrORSB+KpzkXaZ4RooiknIjBlL42UrDtSfWSlxZQBH5Xc9ogp6R7+ngOYlq0+IxiefhgadWwzeH8cXFr+2/iD9ySzxX9ujgtxVOzZT3yVTbq6x3oN7IN6ppYb1NTBqtHbVa0SItl3NovHFwJ6iTsx5Iuf8VicNRPT8t2WA55yhSdPBsoTvayeOmesbixd40hzB0E2ZU/kJJpvFfVLWNalCzSjYUCZe5jJVjpRx7hnqp1DoIUaIbk0SqRswfbu9xa7ImV0TtoMrUwHTr9Yk8RXjGy8QiloCNn6ZOnOaOhv9Mc89BplHzZRCF4kbmLl2Nv2a2oi5+7XszbB3XDA47548sNDowev34K39WdVAIm8wgkor/lnUdN4ZpdEejYhBNXsw1ulERlV+4qX/QK5eBD+h5dXChGyQeZK2E6ucaNfoFIcuP0Rx4yGY50cFKwsbEjWUM2nxvna21w87RP47GaEXWDizX0GpNTzykddLyuZ/6IDz/DbxZjop1reN2n2Ba5MWjeYc2ZYH3+uKSyiyFaHM8F6YHE81Z82ZK/6G7RTJrDWwotpcQqXLfnO/EdrEEUE9xhxDkWZivV8YRwpc4BKHcqV9NLiPzQPNX5jx9DTNfVx4i/bD1MMZJ3u5i0CCbOg99Ltyog+YIZJRI0Ey0eSus3W2n+iPQN81OP1jSuRa5UbCMwc+CsPaSTy1qYu4fI7R9AVImSLZXz3r1zOXbky2CRGd3mh1XPhHfFY5vMmByV7AFaCk+eeGwhfdPSFrFs/xh+4fDMfjgcIx0l3HRXqqOZ049VSWGaLp30y/LWEUlrOfFc7IRjHdqU/4LgGSRr72iXo2NHqUMOf9bZntySgHJq4JOr/aVnPY4SpsQ7+jgJ1/CGTzXPR1UpWbWQxI7BqxUcKBwFujyNN1BREcRHUhEBa5Vf/E4MkXbDVWfCSfxnP124Yap4u3Ah43W457e8iUYMrgK6TvO8UC9Y1kNmn1u5XHfMQjtLUM++40STla71iPLBxW8B821CshpYFXZuJiYLc+Ot4k9a0HGY6bLn7SBo047CXlY/fUP6ZFxzPF+zV/zl4yqsW5+w6TLBczxxY0gU/8qXJSg3JVxtNmwzf+eUEwNFTa7C0wgO6eEKsxNrYNSlgWdiPwXLryTmUT71aY8yyn+nrJLhPxKDla1dfz8oco7dUN2cCCKdeF9z7OFM/HC8AoWJtnTohN/sbC0f3pQlsu84uXg9uhitmqmf74aG5sp8fpYxpXkfFONR0EaJbRYyP+A96HK8Iq2tu8fqv8c+f23OtHS8kIal05IaSapL8uZU9ynjYiGLONVlUbTPFH3WV/3m43SU8pDzeDHcHtwIXTf7yP8qeiekQElve5iY3jrngKvp4Uc2t89JttNk2C+KWTHnLA4BmatlDNKay/Zf68798QCP/wvWL2eqz60b3vRvwfpFHYbw7Uv+x71bWvJ07157M6Dgp1+7xFfxHHfazbkiyjCzHBOkmXMEmj62z91n+Zx/cNx4kHLiOxbZv7Uc806z4PDZQho0JhnyY2Fh1+zfJ4Bq9+2+ewmGVZgWEHuaf1PrQrU0L/e9B1yrdoem/gdQSwMEFAACAAgAZnVuSpXukX5LAAAAawAAABsAAAB1bml2ZXJzYWwvdW5pdmVyc2FsLnBuZy54bWyzsa/IzVEoSy0qzszPs1Uy1DNQsrfj5bIpKEoty0wtV6gAigEFIUBJoRLINUJwyzNTSjKAQgbmZgjBjNTM9IwSWyULA3O4oD7QTABQSwECAAAUAAIACABldW5KFQ6tKGQEAAAHEQAAHQAAAAAAAAABAAAAAAAAAAAAdW5pdmVyc2FsL2NvbW1vbl9tZXNzYWdlcy5sbmdQSwECAAAUAAIACABldW5KCH4LIykDAACGDAAAJwAAAAAAAAABAAAAAACfBAAAdW5pdmVyc2FsL2ZsYXNoX3B1Ymxpc2hpbmdfc2V0dGluZ3MueG1sUEsBAgAAFAACAAgAZXVuSrX8CWS6AgAAVQoAACEAAAAAAAAAAQAAAAAADQgAAHVuaXZlcnNhbC9mbGFzaF9za2luX3NldHRpbmdzLnhtbFBLAQIAABQAAgAIAGV1bkoqlg9n/gIAAJcLAAAmAAAAAAAAAAEAAAAAAAYLAAB1bml2ZXJzYWwvaHRtbF9wdWJsaXNoaW5nX3NldHRpbmdzLnhtbFBLAQIAABQAAgAIAGV1bkpocVKRmgEAAB8GAAAfAAAAAAAAAAEAAAAAAEgOAAB1bml2ZXJzYWwvaHRtbF9za2luX3NldHRpbmdzLmpzUEsBAgAAFAACAAgAZXVuSj08L9HBAAAA5QEAABoAAAAAAAAAAQAAAAAAHxAAAHVuaXZlcnNhbC9pMThuX3ByZXNldHMueG1sUEsBAgAAFAACAAgAZXVuSnL80YFnAAAAawAAABwAAAAAAAAAAQAAAAAAGBEAAHVuaXZlcnNhbC9sb2NhbF9zZXR0aW5ncy54bWxQSwECAAAUAAIACABElFdHI7RO+/sCAACwCAAAFAAAAAAAAAABAAAAAAC5EQAAdW5pdmVyc2FsL3BsYXllci54bWxQSwECAAAUAAIACABldW5KsIcj9GwBAAD3AgAAKQAAAAAAAAABAAAAAADmFAAAdW5pdmVyc2FsL3NraW5fY3VzdG9taXphdGlvbl9zZXR0aW5ncy54bWxQSwECAAAUAAIACABmdW5KKoo35ocRAADwYQAAFwAAAAAAAAAAAAAAAACZFgAAdW5pdmVyc2FsL3VuaXZlcnNhbC5wbmdQSwECAAAUAAIACABmdW5Kle6RfksAAABrAAAAGwAAAAAAAAABAAAAAABVKAAAdW5pdmVyc2FsL3VuaXZlcnNhbC5wbmcueG1sUEsFBgAAAAALAAsASQMAANkoAAAAAA=="/>
  <p:tag name="ISPRING_SCORM_ENDPOINT" val="&lt;endpoint&gt;&lt;enable&gt;0&lt;/enable&gt;&lt;lrs&gt;http://&lt;/lrs&gt;&lt;auth&gt;0&lt;/auth&gt;&lt;login&gt;&lt;/login&gt;&lt;password&gt;&lt;/password&gt;&lt;key&gt;&lt;/key&gt;&lt;name&gt;&lt;/name&gt;&lt;email&gt;&lt;/email&gt;&lt;/endpoint&gt;&#10;"/>
  <p:tag name="ISPRING_PRESENTATION_TITLE" val="12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185">
      <a:dk1>
        <a:sysClr val="windowText" lastClr="000000"/>
      </a:dk1>
      <a:lt1>
        <a:sysClr val="window" lastClr="FFFFFF"/>
      </a:lt1>
      <a:dk2>
        <a:srgbClr val="44546A"/>
      </a:dk2>
      <a:lt2>
        <a:srgbClr val="E7E6E6"/>
      </a:lt2>
      <a:accent1>
        <a:srgbClr val="C00000"/>
      </a:accent1>
      <a:accent2>
        <a:srgbClr val="FF9933"/>
      </a:accent2>
      <a:accent3>
        <a:srgbClr val="2CB5B2"/>
      </a:accent3>
      <a:accent4>
        <a:srgbClr val="FF3399"/>
      </a:accent4>
      <a:accent5>
        <a:srgbClr val="97BE13"/>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7440</TotalTime>
  <Words>3154</Words>
  <Application>Microsoft Office PowerPoint</Application>
  <PresentationFormat>宽屏</PresentationFormat>
  <Paragraphs>188</Paragraphs>
  <Slides>31</Slides>
  <Notes>22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31</vt:i4>
      </vt:variant>
    </vt:vector>
  </HeadingPairs>
  <TitlesOfParts>
    <vt:vector size="41" baseType="lpstr">
      <vt:lpstr>等线</vt:lpstr>
      <vt:lpstr>微软雅黑</vt:lpstr>
      <vt:lpstr>方正粗黑宋简体</vt:lpstr>
      <vt:lpstr>Calibri</vt:lpstr>
      <vt:lpstr>等线 Light</vt:lpstr>
      <vt:lpstr>Arial</vt:lpstr>
      <vt:lpstr>方正兰亭粗黑_GBK</vt:lpstr>
      <vt:lpstr>宋体</vt:lpstr>
      <vt:lpstr>方正粗宋简体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121</dc:title>
  <dc:creator>Administrator</dc:creator>
  <cp:lastModifiedBy>user</cp:lastModifiedBy>
  <cp:revision>1465</cp:revision>
  <cp:lastPrinted>2019-03-07T03:54:41Z</cp:lastPrinted>
  <dcterms:created xsi:type="dcterms:W3CDTF">2016-12-03T13:43:23Z</dcterms:created>
  <dcterms:modified xsi:type="dcterms:W3CDTF">2019-03-07T03:54:46Z</dcterms:modified>
</cp:coreProperties>
</file>